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BD0B-9747-4E1B-9D1A-C4AC7F6F970D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85F5-84C3-46F3-8E1F-7CC0C278A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Тегла изненађења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543800" cy="35052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Пред тобом се налази занимљива игра. Потребно ти је много папирића и задатака за игру. На једном папирићу упиши један задатак. Када испишеш све задатке,стави папириће у теглу. Игра је припремљена. Број играча није ограничен. Укључи и родитеље и браћу и сестре ! </a:t>
            </a:r>
            <a:r>
              <a:rPr lang="sr-Cyrl-CS" dirty="0" smtClean="0">
                <a:solidFill>
                  <a:schemeClr val="tx1"/>
                </a:solidFill>
              </a:rPr>
              <a:t>Сваки</a:t>
            </a:r>
            <a:r>
              <a:rPr lang="sr-Cyrl-RS" dirty="0" smtClean="0">
                <a:solidFill>
                  <a:schemeClr val="tx1"/>
                </a:solidFill>
              </a:rPr>
              <a:t> играч извлачи по 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1папирић и извршава задатак.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Време игре није ограничено. </a:t>
            </a:r>
            <a:endParaRPr lang="sr-Cyrl-RS" dirty="0">
              <a:solidFill>
                <a:schemeClr val="tx1"/>
              </a:solidFill>
            </a:endParaRPr>
          </a:p>
          <a:p>
            <a:r>
              <a:rPr lang="sr-Cyrl-RS" dirty="0" smtClean="0">
                <a:solidFill>
                  <a:schemeClr val="tx1"/>
                </a:solidFill>
              </a:rPr>
              <a:t>Игра може да почне !!!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2286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Идеје за игру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4191000" cy="5257800"/>
          </a:xfrm>
        </p:spPr>
        <p:txBody>
          <a:bodyPr>
            <a:noAutofit/>
          </a:bodyPr>
          <a:lstStyle/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1.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Један задатак по мамином избору.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Нацртај нешто по мамином избору.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3.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Сунчамо се у дворишту.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Мама и ја правимо колаче.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5.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Играј школице.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6.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Позови друга којег ниси видео дуго.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7.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Позови другарицу коју ниси видела дуго.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8.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Усисај једну собу у кући ( по избору).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9.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Поједи шаргарепу.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10.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RS" sz="1800" dirty="0" smtClean="0">
                <a:solidFill>
                  <a:schemeClr val="tx1"/>
                </a:solidFill>
              </a:rPr>
              <a:t>Пет минута разговарај са мамом.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7620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11.</a:t>
            </a:r>
            <a:r>
              <a:rPr lang="en-US" dirty="0" smtClean="0"/>
              <a:t> </a:t>
            </a:r>
            <a:r>
              <a:rPr lang="sr-Cyrl-RS" dirty="0" smtClean="0"/>
              <a:t>Пет минута разговарај са татом.</a:t>
            </a:r>
          </a:p>
          <a:p>
            <a:r>
              <a:rPr lang="sr-Cyrl-RS" dirty="0" smtClean="0"/>
              <a:t>12.</a:t>
            </a:r>
            <a:r>
              <a:rPr lang="en-US" dirty="0" smtClean="0"/>
              <a:t> </a:t>
            </a:r>
            <a:r>
              <a:rPr lang="sr-Cyrl-RS" dirty="0" smtClean="0"/>
              <a:t>Поједи јабуку.</a:t>
            </a:r>
          </a:p>
          <a:p>
            <a:r>
              <a:rPr lang="sr-Cyrl-RS" dirty="0" smtClean="0"/>
              <a:t>13.</a:t>
            </a:r>
            <a:r>
              <a:rPr lang="en-US" dirty="0" smtClean="0"/>
              <a:t> </a:t>
            </a:r>
            <a:r>
              <a:rPr lang="sr-Cyrl-RS" dirty="0" smtClean="0"/>
              <a:t>Изнеси смеће.</a:t>
            </a:r>
          </a:p>
          <a:p>
            <a:r>
              <a:rPr lang="sr-Cyrl-RS" dirty="0" smtClean="0"/>
              <a:t>12.</a:t>
            </a:r>
            <a:r>
              <a:rPr lang="en-US" dirty="0" smtClean="0"/>
              <a:t> </a:t>
            </a:r>
            <a:r>
              <a:rPr lang="sr-Cyrl-RS" dirty="0" smtClean="0"/>
              <a:t>Опери руке и лице.</a:t>
            </a:r>
          </a:p>
          <a:p>
            <a:r>
              <a:rPr lang="sr-Cyrl-RS" dirty="0" smtClean="0"/>
              <a:t>13.</a:t>
            </a:r>
            <a:r>
              <a:rPr lang="en-US" dirty="0" smtClean="0"/>
              <a:t> </a:t>
            </a:r>
            <a:r>
              <a:rPr lang="sr-Cyrl-RS" dirty="0" smtClean="0"/>
              <a:t>Цртај кредом по дворишту.</a:t>
            </a:r>
          </a:p>
          <a:p>
            <a:r>
              <a:rPr lang="sr-Cyrl-RS" dirty="0" smtClean="0"/>
              <a:t>14.</a:t>
            </a:r>
            <a:r>
              <a:rPr lang="en-US" dirty="0" smtClean="0"/>
              <a:t> </a:t>
            </a:r>
            <a:r>
              <a:rPr lang="sr-Cyrl-RS" dirty="0" smtClean="0"/>
              <a:t>Прочитај причу или 10 страна књиге.</a:t>
            </a:r>
          </a:p>
          <a:p>
            <a:r>
              <a:rPr lang="sr-Cyrl-RS" dirty="0" smtClean="0"/>
              <a:t>15.Уради домаћи задатак.</a:t>
            </a:r>
          </a:p>
          <a:p>
            <a:r>
              <a:rPr lang="sr-Cyrl-RS" dirty="0" smtClean="0"/>
              <a:t>16.Јупи! Поједи чоколадицу!</a:t>
            </a:r>
          </a:p>
          <a:p>
            <a:r>
              <a:rPr lang="sr-Cyrl-RS" dirty="0" smtClean="0"/>
              <a:t>17.Прегледај албуме са фотографијама.</a:t>
            </a:r>
          </a:p>
          <a:p>
            <a:r>
              <a:rPr lang="sr-Cyrl-RS" dirty="0" smtClean="0"/>
              <a:t>18.Помози брату/сестри да уради домаћи задатак.</a:t>
            </a:r>
          </a:p>
          <a:p>
            <a:r>
              <a:rPr lang="sr-Cyrl-RS" dirty="0" smtClean="0"/>
              <a:t>19.Уради нешто лепо за некога од укућана.</a:t>
            </a:r>
          </a:p>
          <a:p>
            <a:r>
              <a:rPr lang="sr-Cyrl-RS" dirty="0" smtClean="0"/>
              <a:t>20.Залиј цвеће.</a:t>
            </a:r>
          </a:p>
        </p:txBody>
      </p:sp>
      <p:pic>
        <p:nvPicPr>
          <p:cNvPr id="3074" name="Picture 2" descr="https://img.wallpapersafari.com/desktop/1440/900/19/84/G9bAy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8915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28599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Још идеја ...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4495800" cy="5562600"/>
          </a:xfrm>
        </p:spPr>
        <p:txBody>
          <a:bodyPr>
            <a:normAutofit/>
          </a:bodyPr>
          <a:lstStyle/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21.Напиши некоме писмо.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22.Гледај цртани филм.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23.Смисли нешто лепо  што  ћеш сутра урадити  за неког.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24.Цртај са мамом.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25.Сагради дворац од коцкица.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26.Играј се пластелином.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27.Сложи играчке.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28.Намести кревете у кући.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29.Не љути се човече са  татаом.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30.Среди своју собу.</a:t>
            </a:r>
          </a:p>
        </p:txBody>
      </p:sp>
      <p:pic>
        <p:nvPicPr>
          <p:cNvPr id="4" name="Picture 2" descr="https://img.wallpapersafari.com/desktop/1440/900/19/84/G9bAy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89154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83820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31.Гледање дечјег фима са мамом уз грицкалице!</a:t>
            </a:r>
          </a:p>
          <a:p>
            <a:r>
              <a:rPr lang="sr-Cyrl-RS" dirty="0" smtClean="0"/>
              <a:t>32.Пусти музику и играј.</a:t>
            </a:r>
          </a:p>
          <a:p>
            <a:r>
              <a:rPr lang="sr-Cyrl-RS" dirty="0" smtClean="0"/>
              <a:t>33.Дотерај се!</a:t>
            </a:r>
          </a:p>
          <a:p>
            <a:r>
              <a:rPr lang="sr-Cyrl-RS" dirty="0" smtClean="0"/>
              <a:t>34.Научи једну песмицу.</a:t>
            </a:r>
          </a:p>
          <a:p>
            <a:r>
              <a:rPr lang="sr-Cyrl-RS" dirty="0" smtClean="0"/>
              <a:t>35.Време је за фотографисање!</a:t>
            </a:r>
          </a:p>
          <a:p>
            <a:r>
              <a:rPr lang="sr-Cyrl-RS" dirty="0" smtClean="0"/>
              <a:t>36.Пола сата играње игрица на компјутеру.</a:t>
            </a:r>
          </a:p>
          <a:p>
            <a:r>
              <a:rPr lang="sr-Cyrl-RS" dirty="0" smtClean="0"/>
              <a:t>37.Посади цвеће у дворишту.</a:t>
            </a:r>
          </a:p>
          <a:p>
            <a:r>
              <a:rPr lang="sr-Cyrl-RS" dirty="0" smtClean="0"/>
              <a:t>38.Играј вруће/хладно  са мамом.</a:t>
            </a:r>
          </a:p>
          <a:p>
            <a:r>
              <a:rPr lang="sr-Cyrl-RS" dirty="0" smtClean="0"/>
              <a:t>39.Спреми сам себи ужину.</a:t>
            </a:r>
          </a:p>
          <a:p>
            <a:r>
              <a:rPr lang="sr-Cyrl-RS" dirty="0" smtClean="0"/>
              <a:t>40.Задај тати задатак.</a:t>
            </a:r>
          </a:p>
          <a:p>
            <a:r>
              <a:rPr lang="sr-Cyrl-RS" dirty="0" smtClean="0"/>
              <a:t>41.Научи 5 главних градова Европе.</a:t>
            </a:r>
          </a:p>
          <a:p>
            <a:r>
              <a:rPr lang="sr-Cyrl-RS" dirty="0" smtClean="0"/>
              <a:t>42.Направи породично стабло.</a:t>
            </a:r>
          </a:p>
          <a:p>
            <a:r>
              <a:rPr lang="sr-Cyrl-RS" dirty="0" smtClean="0"/>
              <a:t>43.Уради три задатка  по мамином избору.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380999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Идејице...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4343400" cy="5410200"/>
          </a:xfrm>
        </p:spPr>
        <p:txBody>
          <a:bodyPr>
            <a:normAutofit/>
          </a:bodyPr>
          <a:lstStyle/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44.Научи називе свих континената.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45.Изабери једног научника и научи пет  занимљивости  о њему.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46.Напиши своје име најлепше што умеш  на великом папиру.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47.Почни да водиш свој дневник.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48.Направи животињу од колаж папира.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49.Постави сто за следећи оброк.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50.Сложи своју гардеробу.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51.Смисли причу о мами и тати.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52.Смисли како ће изгледати твоја торта за следећи рођендан.</a:t>
            </a:r>
          </a:p>
          <a:p>
            <a:pPr algn="l"/>
            <a:r>
              <a:rPr lang="sr-Cyrl-RS" sz="1800" dirty="0" smtClean="0">
                <a:solidFill>
                  <a:schemeClr val="tx1"/>
                </a:solidFill>
              </a:rPr>
              <a:t>53. Од пролећног цвећа направи огрлицу за маму.</a:t>
            </a:r>
          </a:p>
        </p:txBody>
      </p:sp>
      <p:pic>
        <p:nvPicPr>
          <p:cNvPr id="4" name="Picture 2" descr="https://img.wallpapersafari.com/desktop/1440/900/19/84/G9bAy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89154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09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 smtClean="0"/>
              <a:t>54.Нека ти мама исприча занимљиву причу из њеног детињства.</a:t>
            </a:r>
          </a:p>
          <a:p>
            <a:r>
              <a:rPr lang="sr-Cyrl-RS" dirty="0" smtClean="0"/>
              <a:t>55.Смисли како би изгледало твоје путовање из снова и запиши га.</a:t>
            </a:r>
          </a:p>
          <a:p>
            <a:r>
              <a:rPr lang="sr-Cyrl-RS" dirty="0" smtClean="0"/>
              <a:t>56. Уз мамину помоћ ,научи да правиш омиљено јело.</a:t>
            </a:r>
          </a:p>
          <a:p>
            <a:r>
              <a:rPr lang="sr-Cyrl-RS" dirty="0" smtClean="0"/>
              <a:t>57.Сваког дана вежбај !</a:t>
            </a:r>
          </a:p>
          <a:p>
            <a:r>
              <a:rPr lang="sr-Cyrl-RS" dirty="0" smtClean="0"/>
              <a:t>58.Научи нове плесне кораке.</a:t>
            </a:r>
          </a:p>
          <a:p>
            <a:r>
              <a:rPr lang="sr-Cyrl-RS" dirty="0" smtClean="0"/>
              <a:t>59.Преуреди собу.</a:t>
            </a:r>
          </a:p>
          <a:p>
            <a:r>
              <a:rPr lang="sr-Cyrl-RS" dirty="0" smtClean="0"/>
              <a:t>60.Покушај да научиш да свираш.</a:t>
            </a:r>
          </a:p>
          <a:p>
            <a:r>
              <a:rPr lang="sr-Cyrl-RS" dirty="0" smtClean="0"/>
              <a:t>61.Научи 5 речи  из неког страног језика.</a:t>
            </a:r>
          </a:p>
          <a:p>
            <a:r>
              <a:rPr lang="sr-Cyrl-RS" dirty="0" smtClean="0"/>
              <a:t>62.Напиши песму.</a:t>
            </a:r>
          </a:p>
          <a:p>
            <a:r>
              <a:rPr lang="sr-Cyrl-RS" dirty="0" smtClean="0"/>
              <a:t>63.Сложи пузле или реши укрштеницу.</a:t>
            </a:r>
          </a:p>
          <a:p>
            <a:r>
              <a:rPr lang="sr-Cyrl-RS" dirty="0" smtClean="0"/>
              <a:t>64.Сними кратак видео телефоном ,направи кратак филм и прикажи га породици.</a:t>
            </a:r>
          </a:p>
          <a:p>
            <a:r>
              <a:rPr lang="sr-Cyrl-RS" dirty="0" smtClean="0"/>
              <a:t>65.</a:t>
            </a:r>
            <a:r>
              <a:rPr lang="sr-Cyrl-CS" dirty="0" smtClean="0"/>
              <a:t>Направи</a:t>
            </a:r>
            <a:r>
              <a:rPr lang="sr-Cyrl-RS" dirty="0" smtClean="0"/>
              <a:t> аранжман од  цвећа.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509</Words>
  <Application>Microsoft Office PowerPoint</Application>
  <PresentationFormat>On-screen Show (4:3)</PresentationFormat>
  <Paragraphs>75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Тегла изненађења</vt:lpstr>
      <vt:lpstr>Идеје за игру</vt:lpstr>
      <vt:lpstr>Још идеја ...</vt:lpstr>
      <vt:lpstr>Идејице...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Тегла изненађења</dc:title>
  <dc:creator>Pedagog</dc:creator>
  <cp:lastModifiedBy>Pedagog</cp:lastModifiedBy>
  <cp:revision>11</cp:revision>
  <dcterms:created xsi:type="dcterms:W3CDTF">2020-04-12T14:33:46Z</dcterms:created>
  <dcterms:modified xsi:type="dcterms:W3CDTF">2020-04-14T16:42:13Z</dcterms:modified>
</cp:coreProperties>
</file>