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33"/>
    <a:srgbClr val="FF00FF"/>
    <a:srgbClr val="D60093"/>
    <a:srgbClr val="DF59B9"/>
    <a:srgbClr val="FF3300"/>
    <a:srgbClr val="CC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53DE3-D8B7-4132-A04E-93DD21C22977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436CB9-574E-4E39-A47C-D7BAB5F1A9FE}">
      <dgm:prSet phldrT="[Text]"/>
      <dgm:spPr/>
      <dgm:t>
        <a:bodyPr/>
        <a:lstStyle/>
        <a:p>
          <a:endParaRPr lang="en-US" dirty="0"/>
        </a:p>
      </dgm:t>
    </dgm:pt>
    <dgm:pt modelId="{DFB07323-0A82-4C6B-9C1D-B149D99BDC2E}" type="parTrans" cxnId="{8868A32E-F3F2-4A12-94A4-735E81F5620B}">
      <dgm:prSet/>
      <dgm:spPr/>
      <dgm:t>
        <a:bodyPr/>
        <a:lstStyle/>
        <a:p>
          <a:endParaRPr lang="en-US"/>
        </a:p>
      </dgm:t>
    </dgm:pt>
    <dgm:pt modelId="{5CD134B2-39A1-44A6-8F4E-3DA31214AD6C}" type="sibTrans" cxnId="{8868A32E-F3F2-4A12-94A4-735E81F5620B}">
      <dgm:prSet/>
      <dgm:spPr/>
      <dgm:t>
        <a:bodyPr/>
        <a:lstStyle/>
        <a:p>
          <a:endParaRPr lang="en-US"/>
        </a:p>
      </dgm:t>
    </dgm:pt>
    <dgm:pt modelId="{D21E91BD-AA29-4DD6-96CB-219C0A4C800B}">
      <dgm:prSet phldrT="[Text]"/>
      <dgm:spPr/>
      <dgm:t>
        <a:bodyPr/>
        <a:lstStyle/>
        <a:p>
          <a:endParaRPr lang="en-US" dirty="0"/>
        </a:p>
      </dgm:t>
    </dgm:pt>
    <dgm:pt modelId="{EB50A370-30E1-4102-A1FB-114B14C36DE3}" type="parTrans" cxnId="{5349C699-C612-4DC8-950A-C0735F001178}">
      <dgm:prSet/>
      <dgm:spPr/>
      <dgm:t>
        <a:bodyPr/>
        <a:lstStyle/>
        <a:p>
          <a:endParaRPr lang="en-US"/>
        </a:p>
      </dgm:t>
    </dgm:pt>
    <dgm:pt modelId="{35D21D97-E2EC-4F55-B821-DFCFF6DECF28}" type="sibTrans" cxnId="{5349C699-C612-4DC8-950A-C0735F001178}">
      <dgm:prSet/>
      <dgm:spPr/>
      <dgm:t>
        <a:bodyPr/>
        <a:lstStyle/>
        <a:p>
          <a:endParaRPr lang="en-US"/>
        </a:p>
      </dgm:t>
    </dgm:pt>
    <dgm:pt modelId="{831F5A97-C70B-47E1-82D6-D5ECF313535B}">
      <dgm:prSet phldrT="[Text]"/>
      <dgm:spPr/>
      <dgm:t>
        <a:bodyPr/>
        <a:lstStyle/>
        <a:p>
          <a:r>
            <a:rPr lang="it-IT" smtClean="0">
              <a:latin typeface="Comic Sans MS" pitchFamily="66" charset="0"/>
            </a:rPr>
            <a:t>U vreme opasnosti deca se fokusiraju na bliske osobe (roditelji, rodbina, odgajatelji...) ali kad su i te osobe izložene istom događaju, deca mogu izgubiti sigurnost i poverenje u nekoga ko ih treba podržati.</a:t>
          </a:r>
          <a:endParaRPr lang="en-US" dirty="0">
            <a:latin typeface="Comic Sans MS" pitchFamily="66" charset="0"/>
          </a:endParaRPr>
        </a:p>
      </dgm:t>
    </dgm:pt>
    <dgm:pt modelId="{A7B77689-2366-4C6E-A3A4-398F82EBBE6B}" type="parTrans" cxnId="{579096B4-9DD3-45A3-90DD-505A7113C856}">
      <dgm:prSet/>
      <dgm:spPr/>
      <dgm:t>
        <a:bodyPr/>
        <a:lstStyle/>
        <a:p>
          <a:endParaRPr lang="en-US"/>
        </a:p>
      </dgm:t>
    </dgm:pt>
    <dgm:pt modelId="{6E4BCB90-A941-4A06-AC0F-924415890FD0}" type="sibTrans" cxnId="{579096B4-9DD3-45A3-90DD-505A7113C856}">
      <dgm:prSet/>
      <dgm:spPr/>
      <dgm:t>
        <a:bodyPr/>
        <a:lstStyle/>
        <a:p>
          <a:endParaRPr lang="en-US"/>
        </a:p>
      </dgm:t>
    </dgm:pt>
    <dgm:pt modelId="{00E1379A-82F6-4BCF-BC08-48AB1737B766}">
      <dgm:prSet phldrT="[Text]"/>
      <dgm:spPr/>
      <dgm:t>
        <a:bodyPr/>
        <a:lstStyle/>
        <a:p>
          <a:endParaRPr lang="en-US" dirty="0"/>
        </a:p>
      </dgm:t>
    </dgm:pt>
    <dgm:pt modelId="{B7E64CE1-6B36-4E0B-A753-1BB49BBA07AA}" type="parTrans" cxnId="{74F417B8-BFA9-4B39-92FF-223621432809}">
      <dgm:prSet/>
      <dgm:spPr/>
      <dgm:t>
        <a:bodyPr/>
        <a:lstStyle/>
        <a:p>
          <a:endParaRPr lang="en-US"/>
        </a:p>
      </dgm:t>
    </dgm:pt>
    <dgm:pt modelId="{3C863C53-4D39-498C-A0F6-72DC7D5035FD}" type="sibTrans" cxnId="{74F417B8-BFA9-4B39-92FF-223621432809}">
      <dgm:prSet/>
      <dgm:spPr/>
      <dgm:t>
        <a:bodyPr/>
        <a:lstStyle/>
        <a:p>
          <a:endParaRPr lang="en-US"/>
        </a:p>
      </dgm:t>
    </dgm:pt>
    <dgm:pt modelId="{A9419196-E278-4B35-95C3-7AA17B994BD7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Vrlo je važno da odrasli mogu pronaći psihološki pomoć kako bi se bolje nosili sa svojim stresnim reakcijama i vratili potrebnu emocionalnu sigurnost svojoj deci. </a:t>
          </a:r>
          <a:endParaRPr lang="en-US" dirty="0">
            <a:latin typeface="Comic Sans MS" pitchFamily="66" charset="0"/>
          </a:endParaRPr>
        </a:p>
      </dgm:t>
    </dgm:pt>
    <dgm:pt modelId="{EFB979CA-C9F0-45A7-96BE-0A4C3861294D}" type="parTrans" cxnId="{B3AC01A5-FA71-42CD-A2F6-3CF5C1D0D3BE}">
      <dgm:prSet/>
      <dgm:spPr/>
      <dgm:t>
        <a:bodyPr/>
        <a:lstStyle/>
        <a:p>
          <a:endParaRPr lang="en-US"/>
        </a:p>
      </dgm:t>
    </dgm:pt>
    <dgm:pt modelId="{6AE59749-A044-4846-9AB0-14B607838BD7}" type="sibTrans" cxnId="{B3AC01A5-FA71-42CD-A2F6-3CF5C1D0D3BE}">
      <dgm:prSet/>
      <dgm:spPr/>
      <dgm:t>
        <a:bodyPr/>
        <a:lstStyle/>
        <a:p>
          <a:endParaRPr lang="en-US"/>
        </a:p>
      </dgm:t>
    </dgm:pt>
    <dgm:pt modelId="{107A37B7-AFA0-4501-AF9E-AB7BEA9488F8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Nema ispravnog ili pogrešnog načina da osetite ili izrazite bol i brigu. </a:t>
          </a:r>
          <a:endParaRPr lang="en-US" dirty="0">
            <a:latin typeface="Comic Sans MS" pitchFamily="66" charset="0"/>
          </a:endParaRPr>
        </a:p>
      </dgm:t>
    </dgm:pt>
    <dgm:pt modelId="{5AC931C8-75C8-4784-8CFB-D935FFDBCD98}" type="sibTrans" cxnId="{79A677EB-F15C-446D-A0B8-57CF4285617C}">
      <dgm:prSet/>
      <dgm:spPr/>
      <dgm:t>
        <a:bodyPr/>
        <a:lstStyle/>
        <a:p>
          <a:endParaRPr lang="en-US"/>
        </a:p>
      </dgm:t>
    </dgm:pt>
    <dgm:pt modelId="{595FCFE9-18FB-4966-B227-960284ACB859}" type="parTrans" cxnId="{79A677EB-F15C-446D-A0B8-57CF4285617C}">
      <dgm:prSet/>
      <dgm:spPr/>
      <dgm:t>
        <a:bodyPr/>
        <a:lstStyle/>
        <a:p>
          <a:endParaRPr lang="en-US"/>
        </a:p>
      </dgm:t>
    </dgm:pt>
    <dgm:pt modelId="{DF0A42AA-0440-45D3-8C7A-12BBB3D5A265}" type="pres">
      <dgm:prSet presAssocID="{76E53DE3-D8B7-4132-A04E-93DD21C229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40349-6E35-4078-836F-27E6B5D17104}" type="pres">
      <dgm:prSet presAssocID="{E8436CB9-574E-4E39-A47C-D7BAB5F1A9FE}" presName="composite" presStyleCnt="0"/>
      <dgm:spPr/>
      <dgm:t>
        <a:bodyPr/>
        <a:lstStyle/>
        <a:p>
          <a:endParaRPr lang="en-US"/>
        </a:p>
      </dgm:t>
    </dgm:pt>
    <dgm:pt modelId="{925CCC73-A615-4E06-9B0B-BA3F33F5A4A2}" type="pres">
      <dgm:prSet presAssocID="{E8436CB9-574E-4E39-A47C-D7BAB5F1A9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76620-DB2F-493A-AD29-16ED612BFC59}" type="pres">
      <dgm:prSet presAssocID="{E8436CB9-574E-4E39-A47C-D7BAB5F1A9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0C6F6-F597-4470-BD8D-8B291A439F68}" type="pres">
      <dgm:prSet presAssocID="{5CD134B2-39A1-44A6-8F4E-3DA31214AD6C}" presName="sp" presStyleCnt="0"/>
      <dgm:spPr/>
      <dgm:t>
        <a:bodyPr/>
        <a:lstStyle/>
        <a:p>
          <a:endParaRPr lang="en-US"/>
        </a:p>
      </dgm:t>
    </dgm:pt>
    <dgm:pt modelId="{FAF5B70D-3103-46AE-8E3C-E2A529630999}" type="pres">
      <dgm:prSet presAssocID="{D21E91BD-AA29-4DD6-96CB-219C0A4C800B}" presName="composite" presStyleCnt="0"/>
      <dgm:spPr/>
      <dgm:t>
        <a:bodyPr/>
        <a:lstStyle/>
        <a:p>
          <a:endParaRPr lang="en-US"/>
        </a:p>
      </dgm:t>
    </dgm:pt>
    <dgm:pt modelId="{D23EF937-5851-447D-8E87-78EA354E090A}" type="pres">
      <dgm:prSet presAssocID="{D21E91BD-AA29-4DD6-96CB-219C0A4C80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8A2EF-A7D8-441C-B1FE-25AB4609A809}" type="pres">
      <dgm:prSet presAssocID="{D21E91BD-AA29-4DD6-96CB-219C0A4C80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86038-32E3-4871-B537-EC525F4ECADD}" type="pres">
      <dgm:prSet presAssocID="{35D21D97-E2EC-4F55-B821-DFCFF6DECF28}" presName="sp" presStyleCnt="0"/>
      <dgm:spPr/>
      <dgm:t>
        <a:bodyPr/>
        <a:lstStyle/>
        <a:p>
          <a:endParaRPr lang="en-US"/>
        </a:p>
      </dgm:t>
    </dgm:pt>
    <dgm:pt modelId="{FB306E55-E33B-413E-A0A8-BB14E4709BC1}" type="pres">
      <dgm:prSet presAssocID="{00E1379A-82F6-4BCF-BC08-48AB1737B766}" presName="composite" presStyleCnt="0"/>
      <dgm:spPr/>
      <dgm:t>
        <a:bodyPr/>
        <a:lstStyle/>
        <a:p>
          <a:endParaRPr lang="en-US"/>
        </a:p>
      </dgm:t>
    </dgm:pt>
    <dgm:pt modelId="{C500614F-C6FB-4B93-AF61-1F4778460BA9}" type="pres">
      <dgm:prSet presAssocID="{00E1379A-82F6-4BCF-BC08-48AB1737B76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F70EA-D236-4092-B09B-3C34083DD3E6}" type="pres">
      <dgm:prSet presAssocID="{00E1379A-82F6-4BCF-BC08-48AB1737B76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1AE24-7DB2-4310-AA0B-D82C0065807D}" type="presOf" srcId="{E8436CB9-574E-4E39-A47C-D7BAB5F1A9FE}" destId="{925CCC73-A615-4E06-9B0B-BA3F33F5A4A2}" srcOrd="0" destOrd="0" presId="urn:microsoft.com/office/officeart/2005/8/layout/chevron2"/>
    <dgm:cxn modelId="{725D791F-C42B-4135-8512-5A83E1CD939A}" type="presOf" srcId="{76E53DE3-D8B7-4132-A04E-93DD21C22977}" destId="{DF0A42AA-0440-45D3-8C7A-12BBB3D5A265}" srcOrd="0" destOrd="0" presId="urn:microsoft.com/office/officeart/2005/8/layout/chevron2"/>
    <dgm:cxn modelId="{072163D8-159D-44AC-8A38-70F1128CE6AC}" type="presOf" srcId="{107A37B7-AFA0-4501-AF9E-AB7BEA9488F8}" destId="{39476620-DB2F-493A-AD29-16ED612BFC59}" srcOrd="0" destOrd="0" presId="urn:microsoft.com/office/officeart/2005/8/layout/chevron2"/>
    <dgm:cxn modelId="{5349C699-C612-4DC8-950A-C0735F001178}" srcId="{76E53DE3-D8B7-4132-A04E-93DD21C22977}" destId="{D21E91BD-AA29-4DD6-96CB-219C0A4C800B}" srcOrd="1" destOrd="0" parTransId="{EB50A370-30E1-4102-A1FB-114B14C36DE3}" sibTransId="{35D21D97-E2EC-4F55-B821-DFCFF6DECF28}"/>
    <dgm:cxn modelId="{9F2FA349-C709-4FE6-A1CA-B1C1B7F0D314}" type="presOf" srcId="{D21E91BD-AA29-4DD6-96CB-219C0A4C800B}" destId="{D23EF937-5851-447D-8E87-78EA354E090A}" srcOrd="0" destOrd="0" presId="urn:microsoft.com/office/officeart/2005/8/layout/chevron2"/>
    <dgm:cxn modelId="{C39D2594-2543-4172-B42B-70AF910B5E0C}" type="presOf" srcId="{00E1379A-82F6-4BCF-BC08-48AB1737B766}" destId="{C500614F-C6FB-4B93-AF61-1F4778460BA9}" srcOrd="0" destOrd="0" presId="urn:microsoft.com/office/officeart/2005/8/layout/chevron2"/>
    <dgm:cxn modelId="{8868A32E-F3F2-4A12-94A4-735E81F5620B}" srcId="{76E53DE3-D8B7-4132-A04E-93DD21C22977}" destId="{E8436CB9-574E-4E39-A47C-D7BAB5F1A9FE}" srcOrd="0" destOrd="0" parTransId="{DFB07323-0A82-4C6B-9C1D-B149D99BDC2E}" sibTransId="{5CD134B2-39A1-44A6-8F4E-3DA31214AD6C}"/>
    <dgm:cxn modelId="{74F417B8-BFA9-4B39-92FF-223621432809}" srcId="{76E53DE3-D8B7-4132-A04E-93DD21C22977}" destId="{00E1379A-82F6-4BCF-BC08-48AB1737B766}" srcOrd="2" destOrd="0" parTransId="{B7E64CE1-6B36-4E0B-A753-1BB49BBA07AA}" sibTransId="{3C863C53-4D39-498C-A0F6-72DC7D5035FD}"/>
    <dgm:cxn modelId="{79A677EB-F15C-446D-A0B8-57CF4285617C}" srcId="{E8436CB9-574E-4E39-A47C-D7BAB5F1A9FE}" destId="{107A37B7-AFA0-4501-AF9E-AB7BEA9488F8}" srcOrd="0" destOrd="0" parTransId="{595FCFE9-18FB-4966-B227-960284ACB859}" sibTransId="{5AC931C8-75C8-4784-8CFB-D935FFDBCD98}"/>
    <dgm:cxn modelId="{B3AC01A5-FA71-42CD-A2F6-3CF5C1D0D3BE}" srcId="{00E1379A-82F6-4BCF-BC08-48AB1737B766}" destId="{A9419196-E278-4B35-95C3-7AA17B994BD7}" srcOrd="0" destOrd="0" parTransId="{EFB979CA-C9F0-45A7-96BE-0A4C3861294D}" sibTransId="{6AE59749-A044-4846-9AB0-14B607838BD7}"/>
    <dgm:cxn modelId="{F6580331-4500-4AFB-A92C-A11AE8E47EE1}" type="presOf" srcId="{831F5A97-C70B-47E1-82D6-D5ECF313535B}" destId="{82C8A2EF-A7D8-441C-B1FE-25AB4609A809}" srcOrd="0" destOrd="0" presId="urn:microsoft.com/office/officeart/2005/8/layout/chevron2"/>
    <dgm:cxn modelId="{579096B4-9DD3-45A3-90DD-505A7113C856}" srcId="{D21E91BD-AA29-4DD6-96CB-219C0A4C800B}" destId="{831F5A97-C70B-47E1-82D6-D5ECF313535B}" srcOrd="0" destOrd="0" parTransId="{A7B77689-2366-4C6E-A3A4-398F82EBBE6B}" sibTransId="{6E4BCB90-A941-4A06-AC0F-924415890FD0}"/>
    <dgm:cxn modelId="{EEF3482E-934A-448A-9F0D-53DF7A38624F}" type="presOf" srcId="{A9419196-E278-4B35-95C3-7AA17B994BD7}" destId="{A3FF70EA-D236-4092-B09B-3C34083DD3E6}" srcOrd="0" destOrd="0" presId="urn:microsoft.com/office/officeart/2005/8/layout/chevron2"/>
    <dgm:cxn modelId="{2FFC2AF9-0B14-41D7-B5DF-AA58526235BD}" type="presParOf" srcId="{DF0A42AA-0440-45D3-8C7A-12BBB3D5A265}" destId="{6FC40349-6E35-4078-836F-27E6B5D17104}" srcOrd="0" destOrd="0" presId="urn:microsoft.com/office/officeart/2005/8/layout/chevron2"/>
    <dgm:cxn modelId="{BBC52CA0-B507-43C9-A836-4856426CF1EA}" type="presParOf" srcId="{6FC40349-6E35-4078-836F-27E6B5D17104}" destId="{925CCC73-A615-4E06-9B0B-BA3F33F5A4A2}" srcOrd="0" destOrd="0" presId="urn:microsoft.com/office/officeart/2005/8/layout/chevron2"/>
    <dgm:cxn modelId="{3DBDC3F1-D7CF-41F9-A752-625F9CFA1E92}" type="presParOf" srcId="{6FC40349-6E35-4078-836F-27E6B5D17104}" destId="{39476620-DB2F-493A-AD29-16ED612BFC59}" srcOrd="1" destOrd="0" presId="urn:microsoft.com/office/officeart/2005/8/layout/chevron2"/>
    <dgm:cxn modelId="{7DAFB82F-DEB1-4E90-B8A9-DE24DE5954C9}" type="presParOf" srcId="{DF0A42AA-0440-45D3-8C7A-12BBB3D5A265}" destId="{F860C6F6-F597-4470-BD8D-8B291A439F68}" srcOrd="1" destOrd="0" presId="urn:microsoft.com/office/officeart/2005/8/layout/chevron2"/>
    <dgm:cxn modelId="{71F57102-1E2A-4CE6-8910-12E22AE947DB}" type="presParOf" srcId="{DF0A42AA-0440-45D3-8C7A-12BBB3D5A265}" destId="{FAF5B70D-3103-46AE-8E3C-E2A529630999}" srcOrd="2" destOrd="0" presId="urn:microsoft.com/office/officeart/2005/8/layout/chevron2"/>
    <dgm:cxn modelId="{2A5B0EE7-E140-4500-8ED6-6D5340C6C440}" type="presParOf" srcId="{FAF5B70D-3103-46AE-8E3C-E2A529630999}" destId="{D23EF937-5851-447D-8E87-78EA354E090A}" srcOrd="0" destOrd="0" presId="urn:microsoft.com/office/officeart/2005/8/layout/chevron2"/>
    <dgm:cxn modelId="{31C14BBE-9474-4F13-B0C6-E35D7DF5740D}" type="presParOf" srcId="{FAF5B70D-3103-46AE-8E3C-E2A529630999}" destId="{82C8A2EF-A7D8-441C-B1FE-25AB4609A809}" srcOrd="1" destOrd="0" presId="urn:microsoft.com/office/officeart/2005/8/layout/chevron2"/>
    <dgm:cxn modelId="{790FB9BE-1444-4F86-8C48-9C6E9009E346}" type="presParOf" srcId="{DF0A42AA-0440-45D3-8C7A-12BBB3D5A265}" destId="{0C286038-32E3-4871-B537-EC525F4ECADD}" srcOrd="3" destOrd="0" presId="urn:microsoft.com/office/officeart/2005/8/layout/chevron2"/>
    <dgm:cxn modelId="{00493969-0AEA-4EF6-9D12-9A23266CDBCF}" type="presParOf" srcId="{DF0A42AA-0440-45D3-8C7A-12BBB3D5A265}" destId="{FB306E55-E33B-413E-A0A8-BB14E4709BC1}" srcOrd="4" destOrd="0" presId="urn:microsoft.com/office/officeart/2005/8/layout/chevron2"/>
    <dgm:cxn modelId="{C0AC91E8-C767-4A9A-A136-0A461FADABA5}" type="presParOf" srcId="{FB306E55-E33B-413E-A0A8-BB14E4709BC1}" destId="{C500614F-C6FB-4B93-AF61-1F4778460BA9}" srcOrd="0" destOrd="0" presId="urn:microsoft.com/office/officeart/2005/8/layout/chevron2"/>
    <dgm:cxn modelId="{9D52C961-8CC5-4122-A8A7-F10586F488A5}" type="presParOf" srcId="{FB306E55-E33B-413E-A0A8-BB14E4709BC1}" destId="{A3FF70EA-D236-4092-B09B-3C34083DD3E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8C30A-DE45-49CF-A244-2AAA7CA5B7B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053B9B-D32C-4085-AB38-F2143EA85E28}">
      <dgm:prSet phldrT="[Text]"/>
      <dgm:spPr/>
      <dgm:t>
        <a:bodyPr/>
        <a:lstStyle/>
        <a:p>
          <a:endParaRPr lang="en-US" dirty="0"/>
        </a:p>
      </dgm:t>
    </dgm:pt>
    <dgm:pt modelId="{25D89670-4E26-4CFA-ABC7-1002532AEC52}" type="parTrans" cxnId="{DF6B5C50-804A-4292-A6FE-E74EACE88BAF}">
      <dgm:prSet/>
      <dgm:spPr/>
      <dgm:t>
        <a:bodyPr/>
        <a:lstStyle/>
        <a:p>
          <a:endParaRPr lang="en-US"/>
        </a:p>
      </dgm:t>
    </dgm:pt>
    <dgm:pt modelId="{B08CC183-3A78-46EE-A0FF-06B8BF328A1B}" type="sibTrans" cxnId="{DF6B5C50-804A-4292-A6FE-E74EACE88BAF}">
      <dgm:prSet/>
      <dgm:spPr/>
      <dgm:t>
        <a:bodyPr/>
        <a:lstStyle/>
        <a:p>
          <a:endParaRPr lang="en-US"/>
        </a:p>
      </dgm:t>
    </dgm:pt>
    <dgm:pt modelId="{6EF012AF-F782-4114-BA4D-618426AC7B21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U slučaju izloženosti nekom dramatičnom događaju, deca izražavaju svoje osjećaje drugačije od odraslih i na različite načine. </a:t>
          </a:r>
          <a:endParaRPr lang="en-US" dirty="0"/>
        </a:p>
      </dgm:t>
    </dgm:pt>
    <dgm:pt modelId="{57B884A6-64D8-487E-81FB-91E4E8136749}" type="parTrans" cxnId="{EE5048E7-D219-41CD-8C6B-89F4C23754E4}">
      <dgm:prSet/>
      <dgm:spPr/>
      <dgm:t>
        <a:bodyPr/>
        <a:lstStyle/>
        <a:p>
          <a:endParaRPr lang="en-US"/>
        </a:p>
      </dgm:t>
    </dgm:pt>
    <dgm:pt modelId="{548549AF-F19D-4C07-8DD0-9B3B3905BB53}" type="sibTrans" cxnId="{EE5048E7-D219-41CD-8C6B-89F4C23754E4}">
      <dgm:prSet/>
      <dgm:spPr/>
      <dgm:t>
        <a:bodyPr/>
        <a:lstStyle/>
        <a:p>
          <a:endParaRPr lang="en-US"/>
        </a:p>
      </dgm:t>
    </dgm:pt>
    <dgm:pt modelId="{2C91F796-8003-4B9E-95E5-40B9617C7D06}">
      <dgm:prSet phldrT="[Text]"/>
      <dgm:spPr/>
      <dgm:t>
        <a:bodyPr/>
        <a:lstStyle/>
        <a:p>
          <a:endParaRPr lang="en-US" dirty="0"/>
        </a:p>
      </dgm:t>
    </dgm:pt>
    <dgm:pt modelId="{0E6E59F0-405C-4E75-BC7D-72BE36B33788}" type="parTrans" cxnId="{ABDD193A-BC0C-4542-87C0-FA3445704B04}">
      <dgm:prSet/>
      <dgm:spPr/>
      <dgm:t>
        <a:bodyPr/>
        <a:lstStyle/>
        <a:p>
          <a:endParaRPr lang="en-US"/>
        </a:p>
      </dgm:t>
    </dgm:pt>
    <dgm:pt modelId="{75DBA224-4D0E-44F2-AC6E-42C26C07CF80}" type="sibTrans" cxnId="{ABDD193A-BC0C-4542-87C0-FA3445704B04}">
      <dgm:prSet/>
      <dgm:spPr/>
      <dgm:t>
        <a:bodyPr/>
        <a:lstStyle/>
        <a:p>
          <a:endParaRPr lang="en-US"/>
        </a:p>
      </dgm:t>
    </dgm:pt>
    <dgm:pt modelId="{8F89D600-DA5E-4F52-8536-2DD4B4BD1A8F}">
      <dgm:prSet phldrT="[Text]"/>
      <dgm:spPr/>
      <dgm:t>
        <a:bodyPr/>
        <a:lstStyle/>
        <a:p>
          <a:endParaRPr lang="en-US" dirty="0"/>
        </a:p>
      </dgm:t>
    </dgm:pt>
    <dgm:pt modelId="{1F19DA81-60FF-4108-A6A7-A33099BBD8C5}" type="parTrans" cxnId="{779032BA-D552-4A1E-9FDC-35FD5CF8CB98}">
      <dgm:prSet/>
      <dgm:spPr/>
      <dgm:t>
        <a:bodyPr/>
        <a:lstStyle/>
        <a:p>
          <a:endParaRPr lang="en-US"/>
        </a:p>
      </dgm:t>
    </dgm:pt>
    <dgm:pt modelId="{7E369F8A-3738-490B-B763-78E900CBA45C}" type="sibTrans" cxnId="{779032BA-D552-4A1E-9FDC-35FD5CF8CB98}">
      <dgm:prSet/>
      <dgm:spPr/>
      <dgm:t>
        <a:bodyPr/>
        <a:lstStyle/>
        <a:p>
          <a:endParaRPr lang="en-US"/>
        </a:p>
      </dgm:t>
    </dgm:pt>
    <dgm:pt modelId="{6EA16392-7F39-4FF8-9326-1E4E0D72B9D8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Deca pate diskontinuirano: ne održavaju isti emocionalni intenzitet dugo vremena.</a:t>
          </a:r>
          <a:endParaRPr lang="en-US" dirty="0"/>
        </a:p>
      </dgm:t>
    </dgm:pt>
    <dgm:pt modelId="{36FA247C-46E3-469D-B1CF-E751165F6467}" type="sibTrans" cxnId="{216490E3-E9E0-4CF7-B5B2-0A22568E0D6A}">
      <dgm:prSet/>
      <dgm:spPr/>
      <dgm:t>
        <a:bodyPr/>
        <a:lstStyle/>
        <a:p>
          <a:endParaRPr lang="en-US"/>
        </a:p>
      </dgm:t>
    </dgm:pt>
    <dgm:pt modelId="{7D47DF5A-4A4F-4843-A64F-4115AD7672BC}" type="parTrans" cxnId="{216490E3-E9E0-4CF7-B5B2-0A22568E0D6A}">
      <dgm:prSet/>
      <dgm:spPr/>
      <dgm:t>
        <a:bodyPr/>
        <a:lstStyle/>
        <a:p>
          <a:endParaRPr lang="en-US"/>
        </a:p>
      </dgm:t>
    </dgm:pt>
    <dgm:pt modelId="{B3012C16-0DA0-481F-B726-BA1E6272CDE7}">
      <dgm:prSet/>
      <dgm:spPr/>
      <dgm:t>
        <a:bodyPr/>
        <a:lstStyle/>
        <a:p>
          <a:r>
            <a:rPr lang="it-IT" smtClean="0">
              <a:latin typeface="Comic Sans MS" pitchFamily="66" charset="0"/>
            </a:rPr>
            <a:t>Mogu se uočiti isprekidane reakcije, emocije i ponašanja. Na primer, mogu imati ozbiljne krize plača ili gneva i ubrzo nakon toga delovati ravnodušno. </a:t>
          </a:r>
          <a:endParaRPr lang="en-US"/>
        </a:p>
      </dgm:t>
    </dgm:pt>
    <dgm:pt modelId="{C815487D-B910-4C33-86C5-3B3D4934EFBF}" type="parTrans" cxnId="{2B6E8858-9BD9-432F-AF4A-BB79F0532E2C}">
      <dgm:prSet/>
      <dgm:spPr/>
      <dgm:t>
        <a:bodyPr/>
        <a:lstStyle/>
        <a:p>
          <a:endParaRPr lang="en-US"/>
        </a:p>
      </dgm:t>
    </dgm:pt>
    <dgm:pt modelId="{52ACF80B-B4F1-45B4-A4C7-E9158F23555B}" type="sibTrans" cxnId="{2B6E8858-9BD9-432F-AF4A-BB79F0532E2C}">
      <dgm:prSet/>
      <dgm:spPr/>
      <dgm:t>
        <a:bodyPr/>
        <a:lstStyle/>
        <a:p>
          <a:endParaRPr lang="en-US"/>
        </a:p>
      </dgm:t>
    </dgm:pt>
    <dgm:pt modelId="{62572794-36EF-43EA-9CB5-3E1EE61A9495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Percepcija odraslih koji se brinu o njima mogla bi biti "</a:t>
          </a:r>
          <a:r>
            <a:rPr lang="it-IT" i="1" dirty="0" smtClean="0">
              <a:latin typeface="Comic Sans MS" pitchFamily="66" charset="0"/>
            </a:rPr>
            <a:t>igraju se kao i pre, prevladali su sve</a:t>
          </a:r>
          <a:r>
            <a:rPr lang="it-IT" dirty="0" smtClean="0">
              <a:latin typeface="Comic Sans MS" pitchFamily="66" charset="0"/>
            </a:rPr>
            <a:t>". </a:t>
          </a:r>
          <a:endParaRPr lang="en-US" dirty="0"/>
        </a:p>
      </dgm:t>
    </dgm:pt>
    <dgm:pt modelId="{B55E1C99-9050-4D30-8F96-55507EDCBEF5}" type="parTrans" cxnId="{EB3DA40A-9F93-4EBA-8A15-991962640BCA}">
      <dgm:prSet/>
      <dgm:spPr/>
      <dgm:t>
        <a:bodyPr/>
        <a:lstStyle/>
        <a:p>
          <a:endParaRPr lang="en-US"/>
        </a:p>
      </dgm:t>
    </dgm:pt>
    <dgm:pt modelId="{3C0BF2D1-00D5-40C2-93C8-09549961A46D}" type="sibTrans" cxnId="{EB3DA40A-9F93-4EBA-8A15-991962640BCA}">
      <dgm:prSet/>
      <dgm:spPr/>
      <dgm:t>
        <a:bodyPr/>
        <a:lstStyle/>
        <a:p>
          <a:endParaRPr lang="en-US"/>
        </a:p>
      </dgm:t>
    </dgm:pt>
    <dgm:pt modelId="{05973AA3-AD94-40DA-908A-6829CDCE7332}">
      <dgm:prSet phldrT="[Text]"/>
      <dgm:spPr/>
      <dgm:t>
        <a:bodyPr/>
        <a:lstStyle/>
        <a:p>
          <a:endParaRPr lang="en-US" dirty="0"/>
        </a:p>
      </dgm:t>
    </dgm:pt>
    <dgm:pt modelId="{D110C30C-75DA-4601-B65B-F480388277B9}" type="parTrans" cxnId="{523E96BD-B5CA-4866-81AC-A044AB4BADF0}">
      <dgm:prSet/>
      <dgm:spPr/>
      <dgm:t>
        <a:bodyPr/>
        <a:lstStyle/>
        <a:p>
          <a:endParaRPr lang="en-US"/>
        </a:p>
      </dgm:t>
    </dgm:pt>
    <dgm:pt modelId="{398EE1DA-6016-4596-B739-EE69CEC26D16}" type="sibTrans" cxnId="{523E96BD-B5CA-4866-81AC-A044AB4BADF0}">
      <dgm:prSet/>
      <dgm:spPr/>
      <dgm:t>
        <a:bodyPr/>
        <a:lstStyle/>
        <a:p>
          <a:endParaRPr lang="en-US"/>
        </a:p>
      </dgm:t>
    </dgm:pt>
    <dgm:pt modelId="{2E5BDCE2-A769-4D50-B4DE-78C34CB9E9CF}">
      <dgm:prSet phldrT="[Text]"/>
      <dgm:spPr/>
      <dgm:t>
        <a:bodyPr/>
        <a:lstStyle/>
        <a:p>
          <a:endParaRPr lang="en-US" dirty="0"/>
        </a:p>
      </dgm:t>
    </dgm:pt>
    <dgm:pt modelId="{CE3F5124-B579-4242-9D8F-2D696CEB7B0B}" type="parTrans" cxnId="{87ACF93B-DE5D-42D0-854E-5079784A521E}">
      <dgm:prSet/>
      <dgm:spPr/>
      <dgm:t>
        <a:bodyPr/>
        <a:lstStyle/>
        <a:p>
          <a:endParaRPr lang="en-US"/>
        </a:p>
      </dgm:t>
    </dgm:pt>
    <dgm:pt modelId="{2B7F7A60-EA4D-4683-9A1F-632EE70D6DCC}" type="sibTrans" cxnId="{87ACF93B-DE5D-42D0-854E-5079784A521E}">
      <dgm:prSet/>
      <dgm:spPr/>
      <dgm:t>
        <a:bodyPr/>
        <a:lstStyle/>
        <a:p>
          <a:endParaRPr lang="en-US"/>
        </a:p>
      </dgm:t>
    </dgm:pt>
    <dgm:pt modelId="{F543B054-56C6-4BAD-AEA2-15B79818F345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Deca često mogu pokazivati potpuno uobičajena ponašanja (npr. igra), a zatim početi patiti  (noćne more, iznenadni strahovi itd.).</a:t>
          </a:r>
          <a:endParaRPr lang="en-US"/>
        </a:p>
      </dgm:t>
    </dgm:pt>
    <dgm:pt modelId="{B20FCB46-A518-46EF-85E3-8DD5B47114FE}" type="parTrans" cxnId="{EF0EC7B4-F8A9-4FC8-8412-42021C2235EA}">
      <dgm:prSet/>
      <dgm:spPr/>
      <dgm:t>
        <a:bodyPr/>
        <a:lstStyle/>
        <a:p>
          <a:endParaRPr lang="en-US"/>
        </a:p>
      </dgm:t>
    </dgm:pt>
    <dgm:pt modelId="{A4820A10-85BA-40CE-BD64-5947B62C9421}" type="sibTrans" cxnId="{EF0EC7B4-F8A9-4FC8-8412-42021C2235EA}">
      <dgm:prSet/>
      <dgm:spPr/>
      <dgm:t>
        <a:bodyPr/>
        <a:lstStyle/>
        <a:p>
          <a:endParaRPr lang="en-US"/>
        </a:p>
      </dgm:t>
    </dgm:pt>
    <dgm:pt modelId="{73451914-7F6E-4EF4-8562-3542EA797381}">
      <dgm:prSet phldrT="[Text]"/>
      <dgm:spPr/>
      <dgm:t>
        <a:bodyPr/>
        <a:lstStyle/>
        <a:p>
          <a:endParaRPr lang="en-US" dirty="0"/>
        </a:p>
      </dgm:t>
    </dgm:pt>
    <dgm:pt modelId="{5C5D0125-2DA1-4B15-A720-D85E57A07D36}" type="sibTrans" cxnId="{677A2EBB-3819-49EB-95D8-CC596B4075A9}">
      <dgm:prSet/>
      <dgm:spPr/>
      <dgm:t>
        <a:bodyPr/>
        <a:lstStyle/>
        <a:p>
          <a:endParaRPr lang="en-US"/>
        </a:p>
      </dgm:t>
    </dgm:pt>
    <dgm:pt modelId="{22982836-BDB6-41C3-B18B-AB406BC07F7B}" type="parTrans" cxnId="{677A2EBB-3819-49EB-95D8-CC596B4075A9}">
      <dgm:prSet/>
      <dgm:spPr/>
      <dgm:t>
        <a:bodyPr/>
        <a:lstStyle/>
        <a:p>
          <a:endParaRPr lang="en-US"/>
        </a:p>
      </dgm:t>
    </dgm:pt>
    <dgm:pt modelId="{9CAAA31E-4A33-4804-BC92-5DA5304A618B}">
      <dgm:prSet phldrT="[Text]"/>
      <dgm:spPr/>
      <dgm:t>
        <a:bodyPr/>
        <a:lstStyle/>
        <a:p>
          <a:endParaRPr lang="en-US" dirty="0"/>
        </a:p>
      </dgm:t>
    </dgm:pt>
    <dgm:pt modelId="{FFB7CD80-9286-438E-88F4-18936D944E4C}" type="sibTrans" cxnId="{6C7B2671-4376-41E4-AA81-F68A4F4F4112}">
      <dgm:prSet/>
      <dgm:spPr/>
      <dgm:t>
        <a:bodyPr/>
        <a:lstStyle/>
        <a:p>
          <a:endParaRPr lang="en-US"/>
        </a:p>
      </dgm:t>
    </dgm:pt>
    <dgm:pt modelId="{AA72B77F-DE84-49C1-98D4-1D4232DA063B}" type="parTrans" cxnId="{6C7B2671-4376-41E4-AA81-F68A4F4F4112}">
      <dgm:prSet/>
      <dgm:spPr/>
      <dgm:t>
        <a:bodyPr/>
        <a:lstStyle/>
        <a:p>
          <a:endParaRPr lang="en-US"/>
        </a:p>
      </dgm:t>
    </dgm:pt>
    <dgm:pt modelId="{90EFB50A-F0A0-4C93-A451-6B5FA5E8D55B}" type="pres">
      <dgm:prSet presAssocID="{AC58C30A-DE45-49CF-A244-2AAA7CA5B7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9B56D7-FAF2-4600-9AE0-157DD6300D01}" type="pres">
      <dgm:prSet presAssocID="{8B053B9B-D32C-4085-AB38-F2143EA85E28}" presName="composite" presStyleCnt="0"/>
      <dgm:spPr/>
    </dgm:pt>
    <dgm:pt modelId="{86DEBC43-34E1-436C-B186-6D3DDB8B1F9A}" type="pres">
      <dgm:prSet presAssocID="{8B053B9B-D32C-4085-AB38-F2143EA85E2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2537-51D0-4C46-A299-00BF3932B0E5}" type="pres">
      <dgm:prSet presAssocID="{8B053B9B-D32C-4085-AB38-F2143EA85E2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06F84-CC3B-414F-B080-631F56C393D6}" type="pres">
      <dgm:prSet presAssocID="{B08CC183-3A78-46EE-A0FF-06B8BF328A1B}" presName="sp" presStyleCnt="0"/>
      <dgm:spPr/>
    </dgm:pt>
    <dgm:pt modelId="{E6697D31-1478-4F72-AC51-AE3FBAE9724D}" type="pres">
      <dgm:prSet presAssocID="{73451914-7F6E-4EF4-8562-3542EA797381}" presName="composite" presStyleCnt="0"/>
      <dgm:spPr/>
    </dgm:pt>
    <dgm:pt modelId="{C92E6C3A-7E8C-4AE4-9C8E-FB9FC007AB5C}" type="pres">
      <dgm:prSet presAssocID="{73451914-7F6E-4EF4-8562-3542EA79738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2F6C0-D03D-4678-A6A5-4192554E7322}" type="pres">
      <dgm:prSet presAssocID="{73451914-7F6E-4EF4-8562-3542EA79738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BF24E-31F4-4C41-8067-F1B283CAAB29}" type="pres">
      <dgm:prSet presAssocID="{5C5D0125-2DA1-4B15-A720-D85E57A07D36}" presName="sp" presStyleCnt="0"/>
      <dgm:spPr/>
    </dgm:pt>
    <dgm:pt modelId="{525CC428-22F5-4FF2-AA6B-0291164D10E0}" type="pres">
      <dgm:prSet presAssocID="{9CAAA31E-4A33-4804-BC92-5DA5304A618B}" presName="composite" presStyleCnt="0"/>
      <dgm:spPr/>
    </dgm:pt>
    <dgm:pt modelId="{F298F0CB-39E3-446F-B1A8-C0E1F8C99780}" type="pres">
      <dgm:prSet presAssocID="{9CAAA31E-4A33-4804-BC92-5DA5304A618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3F060-6718-41F4-BA7E-AA00B4BCB138}" type="pres">
      <dgm:prSet presAssocID="{9CAAA31E-4A33-4804-BC92-5DA5304A618B}" presName="descendantText" presStyleLbl="alignAcc1" presStyleIdx="2" presStyleCnt="5" custLinFactNeighborX="838" custLinFactNeighborY="-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8F873-A41D-429C-80DC-078B6DBFB4CC}" type="pres">
      <dgm:prSet presAssocID="{FFB7CD80-9286-438E-88F4-18936D944E4C}" presName="sp" presStyleCnt="0"/>
      <dgm:spPr/>
    </dgm:pt>
    <dgm:pt modelId="{F0193B93-5FDC-4D9D-9C2C-44CAFC5CEB68}" type="pres">
      <dgm:prSet presAssocID="{2C91F796-8003-4B9E-95E5-40B9617C7D06}" presName="composite" presStyleCnt="0"/>
      <dgm:spPr/>
    </dgm:pt>
    <dgm:pt modelId="{2524C2EB-FBEA-450F-8B58-FDC97A42DA67}" type="pres">
      <dgm:prSet presAssocID="{2C91F796-8003-4B9E-95E5-40B9617C7D0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56A8B-33C7-4CB8-AF54-0BD712F6D58D}" type="pres">
      <dgm:prSet presAssocID="{2C91F796-8003-4B9E-95E5-40B9617C7D06}" presName="descendantText" presStyleLbl="alignAcc1" presStyleIdx="3" presStyleCnt="5" custLinFactNeighborX="-560" custLinFactNeighborY="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8148B-A6D0-49BC-B726-74D602635FFB}" type="pres">
      <dgm:prSet presAssocID="{75DBA224-4D0E-44F2-AC6E-42C26C07CF80}" presName="sp" presStyleCnt="0"/>
      <dgm:spPr/>
    </dgm:pt>
    <dgm:pt modelId="{193FB1BA-CEA3-4A43-A730-52682CB93960}" type="pres">
      <dgm:prSet presAssocID="{2E5BDCE2-A769-4D50-B4DE-78C34CB9E9CF}" presName="composite" presStyleCnt="0"/>
      <dgm:spPr/>
    </dgm:pt>
    <dgm:pt modelId="{33599E0D-47A5-422B-A7BC-41AA974C3978}" type="pres">
      <dgm:prSet presAssocID="{2E5BDCE2-A769-4D50-B4DE-78C34CB9E9C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1272E-CFC2-4D5A-9655-1DAE9E4AC501}" type="pres">
      <dgm:prSet presAssocID="{2E5BDCE2-A769-4D50-B4DE-78C34CB9E9C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1C884-9D44-49C9-A433-61942584CB2A}" type="presOf" srcId="{AC58C30A-DE45-49CF-A244-2AAA7CA5B7BF}" destId="{90EFB50A-F0A0-4C93-A451-6B5FA5E8D55B}" srcOrd="0" destOrd="0" presId="urn:microsoft.com/office/officeart/2005/8/layout/chevron2"/>
    <dgm:cxn modelId="{6C7B2671-4376-41E4-AA81-F68A4F4F4112}" srcId="{AC58C30A-DE45-49CF-A244-2AAA7CA5B7BF}" destId="{9CAAA31E-4A33-4804-BC92-5DA5304A618B}" srcOrd="2" destOrd="0" parTransId="{AA72B77F-DE84-49C1-98D4-1D4232DA063B}" sibTransId="{FFB7CD80-9286-438E-88F4-18936D944E4C}"/>
    <dgm:cxn modelId="{EE5048E7-D219-41CD-8C6B-89F4C23754E4}" srcId="{8B053B9B-D32C-4085-AB38-F2143EA85E28}" destId="{6EF012AF-F782-4114-BA4D-618426AC7B21}" srcOrd="0" destOrd="0" parTransId="{57B884A6-64D8-487E-81FB-91E4E8136749}" sibTransId="{548549AF-F19D-4C07-8DD0-9B3B3905BB53}"/>
    <dgm:cxn modelId="{14E16715-921E-4BF8-8B50-0F36CBF33A31}" type="presOf" srcId="{6EF012AF-F782-4114-BA4D-618426AC7B21}" destId="{CF492537-51D0-4C46-A299-00BF3932B0E5}" srcOrd="0" destOrd="0" presId="urn:microsoft.com/office/officeart/2005/8/layout/chevron2"/>
    <dgm:cxn modelId="{ABDD193A-BC0C-4542-87C0-FA3445704B04}" srcId="{AC58C30A-DE45-49CF-A244-2AAA7CA5B7BF}" destId="{2C91F796-8003-4B9E-95E5-40B9617C7D06}" srcOrd="3" destOrd="0" parTransId="{0E6E59F0-405C-4E75-BC7D-72BE36B33788}" sibTransId="{75DBA224-4D0E-44F2-AC6E-42C26C07CF80}"/>
    <dgm:cxn modelId="{2FB7AAFB-304C-470A-94F0-7FD52AA6439F}" type="presOf" srcId="{2C91F796-8003-4B9E-95E5-40B9617C7D06}" destId="{2524C2EB-FBEA-450F-8B58-FDC97A42DA67}" srcOrd="0" destOrd="0" presId="urn:microsoft.com/office/officeart/2005/8/layout/chevron2"/>
    <dgm:cxn modelId="{22B87D1F-5413-4DBF-802F-055B6C463494}" type="presOf" srcId="{6EA16392-7F39-4FF8-9326-1E4E0D72B9D8}" destId="{39D2F6C0-D03D-4678-A6A5-4192554E7322}" srcOrd="0" destOrd="0" presId="urn:microsoft.com/office/officeart/2005/8/layout/chevron2"/>
    <dgm:cxn modelId="{F4F10F44-3951-4E21-A757-4BF855771FF9}" type="presOf" srcId="{F543B054-56C6-4BAD-AEA2-15B79818F345}" destId="{7031272E-CFC2-4D5A-9655-1DAE9E4AC501}" srcOrd="0" destOrd="1" presId="urn:microsoft.com/office/officeart/2005/8/layout/chevron2"/>
    <dgm:cxn modelId="{EF0EC7B4-F8A9-4FC8-8412-42021C2235EA}" srcId="{2E5BDCE2-A769-4D50-B4DE-78C34CB9E9CF}" destId="{F543B054-56C6-4BAD-AEA2-15B79818F345}" srcOrd="1" destOrd="0" parTransId="{B20FCB46-A518-46EF-85E3-8DD5B47114FE}" sibTransId="{A4820A10-85BA-40CE-BD64-5947B62C9421}"/>
    <dgm:cxn modelId="{87ACF93B-DE5D-42D0-854E-5079784A521E}" srcId="{AC58C30A-DE45-49CF-A244-2AAA7CA5B7BF}" destId="{2E5BDCE2-A769-4D50-B4DE-78C34CB9E9CF}" srcOrd="4" destOrd="0" parTransId="{CE3F5124-B579-4242-9D8F-2D696CEB7B0B}" sibTransId="{2B7F7A60-EA4D-4683-9A1F-632EE70D6DCC}"/>
    <dgm:cxn modelId="{2B6E8858-9BD9-432F-AF4A-BB79F0532E2C}" srcId="{9CAAA31E-4A33-4804-BC92-5DA5304A618B}" destId="{B3012C16-0DA0-481F-B726-BA1E6272CDE7}" srcOrd="0" destOrd="0" parTransId="{C815487D-B910-4C33-86C5-3B3D4934EFBF}" sibTransId="{52ACF80B-B4F1-45B4-A4C7-E9158F23555B}"/>
    <dgm:cxn modelId="{B52E5CA9-59EB-46F4-958B-B0650F87CCFD}" type="presOf" srcId="{62572794-36EF-43EA-9CB5-3E1EE61A9495}" destId="{5CF56A8B-33C7-4CB8-AF54-0BD712F6D58D}" srcOrd="0" destOrd="1" presId="urn:microsoft.com/office/officeart/2005/8/layout/chevron2"/>
    <dgm:cxn modelId="{779032BA-D552-4A1E-9FDC-35FD5CF8CB98}" srcId="{2C91F796-8003-4B9E-95E5-40B9617C7D06}" destId="{8F89D600-DA5E-4F52-8536-2DD4B4BD1A8F}" srcOrd="0" destOrd="0" parTransId="{1F19DA81-60FF-4108-A6A7-A33099BBD8C5}" sibTransId="{7E369F8A-3738-490B-B763-78E900CBA45C}"/>
    <dgm:cxn modelId="{DF6B5C50-804A-4292-A6FE-E74EACE88BAF}" srcId="{AC58C30A-DE45-49CF-A244-2AAA7CA5B7BF}" destId="{8B053B9B-D32C-4085-AB38-F2143EA85E28}" srcOrd="0" destOrd="0" parTransId="{25D89670-4E26-4CFA-ABC7-1002532AEC52}" sibTransId="{B08CC183-3A78-46EE-A0FF-06B8BF328A1B}"/>
    <dgm:cxn modelId="{523E96BD-B5CA-4866-81AC-A044AB4BADF0}" srcId="{2E5BDCE2-A769-4D50-B4DE-78C34CB9E9CF}" destId="{05973AA3-AD94-40DA-908A-6829CDCE7332}" srcOrd="0" destOrd="0" parTransId="{D110C30C-75DA-4601-B65B-F480388277B9}" sibTransId="{398EE1DA-6016-4596-B739-EE69CEC26D16}"/>
    <dgm:cxn modelId="{216490E3-E9E0-4CF7-B5B2-0A22568E0D6A}" srcId="{73451914-7F6E-4EF4-8562-3542EA797381}" destId="{6EA16392-7F39-4FF8-9326-1E4E0D72B9D8}" srcOrd="0" destOrd="0" parTransId="{7D47DF5A-4A4F-4843-A64F-4115AD7672BC}" sibTransId="{36FA247C-46E3-469D-B1CF-E751165F6467}"/>
    <dgm:cxn modelId="{4D9704FE-F894-403C-B13B-4816AB2120B8}" type="presOf" srcId="{05973AA3-AD94-40DA-908A-6829CDCE7332}" destId="{7031272E-CFC2-4D5A-9655-1DAE9E4AC501}" srcOrd="0" destOrd="0" presId="urn:microsoft.com/office/officeart/2005/8/layout/chevron2"/>
    <dgm:cxn modelId="{53C598E4-5BE3-4FAB-AA6A-902AF7162707}" type="presOf" srcId="{8F89D600-DA5E-4F52-8536-2DD4B4BD1A8F}" destId="{5CF56A8B-33C7-4CB8-AF54-0BD712F6D58D}" srcOrd="0" destOrd="0" presId="urn:microsoft.com/office/officeart/2005/8/layout/chevron2"/>
    <dgm:cxn modelId="{7681E5A4-3A5F-4251-9390-AB27E8CAF4B1}" type="presOf" srcId="{73451914-7F6E-4EF4-8562-3542EA797381}" destId="{C92E6C3A-7E8C-4AE4-9C8E-FB9FC007AB5C}" srcOrd="0" destOrd="0" presId="urn:microsoft.com/office/officeart/2005/8/layout/chevron2"/>
    <dgm:cxn modelId="{D588D70B-9EA5-4367-9453-BD61781ED29C}" type="presOf" srcId="{2E5BDCE2-A769-4D50-B4DE-78C34CB9E9CF}" destId="{33599E0D-47A5-422B-A7BC-41AA974C3978}" srcOrd="0" destOrd="0" presId="urn:microsoft.com/office/officeart/2005/8/layout/chevron2"/>
    <dgm:cxn modelId="{677A2EBB-3819-49EB-95D8-CC596B4075A9}" srcId="{AC58C30A-DE45-49CF-A244-2AAA7CA5B7BF}" destId="{73451914-7F6E-4EF4-8562-3542EA797381}" srcOrd="1" destOrd="0" parTransId="{22982836-BDB6-41C3-B18B-AB406BC07F7B}" sibTransId="{5C5D0125-2DA1-4B15-A720-D85E57A07D36}"/>
    <dgm:cxn modelId="{E7F53697-7E5A-4ACB-A378-DA4BA353B3D0}" type="presOf" srcId="{9CAAA31E-4A33-4804-BC92-5DA5304A618B}" destId="{F298F0CB-39E3-446F-B1A8-C0E1F8C99780}" srcOrd="0" destOrd="0" presId="urn:microsoft.com/office/officeart/2005/8/layout/chevron2"/>
    <dgm:cxn modelId="{EB3DA40A-9F93-4EBA-8A15-991962640BCA}" srcId="{2C91F796-8003-4B9E-95E5-40B9617C7D06}" destId="{62572794-36EF-43EA-9CB5-3E1EE61A9495}" srcOrd="1" destOrd="0" parTransId="{B55E1C99-9050-4D30-8F96-55507EDCBEF5}" sibTransId="{3C0BF2D1-00D5-40C2-93C8-09549961A46D}"/>
    <dgm:cxn modelId="{9E384242-35F2-40AF-8F71-D5E8A9D48147}" type="presOf" srcId="{B3012C16-0DA0-481F-B726-BA1E6272CDE7}" destId="{6083F060-6718-41F4-BA7E-AA00B4BCB138}" srcOrd="0" destOrd="0" presId="urn:microsoft.com/office/officeart/2005/8/layout/chevron2"/>
    <dgm:cxn modelId="{352794D0-7895-4328-8077-9F2CD4468AB0}" type="presOf" srcId="{8B053B9B-D32C-4085-AB38-F2143EA85E28}" destId="{86DEBC43-34E1-436C-B186-6D3DDB8B1F9A}" srcOrd="0" destOrd="0" presId="urn:microsoft.com/office/officeart/2005/8/layout/chevron2"/>
    <dgm:cxn modelId="{C98B3CBA-D582-479D-A59F-4B6D6F249C9E}" type="presParOf" srcId="{90EFB50A-F0A0-4C93-A451-6B5FA5E8D55B}" destId="{A49B56D7-FAF2-4600-9AE0-157DD6300D01}" srcOrd="0" destOrd="0" presId="urn:microsoft.com/office/officeart/2005/8/layout/chevron2"/>
    <dgm:cxn modelId="{ACC724C1-97F9-4352-8A35-FD3C3A53D2DF}" type="presParOf" srcId="{A49B56D7-FAF2-4600-9AE0-157DD6300D01}" destId="{86DEBC43-34E1-436C-B186-6D3DDB8B1F9A}" srcOrd="0" destOrd="0" presId="urn:microsoft.com/office/officeart/2005/8/layout/chevron2"/>
    <dgm:cxn modelId="{DA98F498-FCCB-45FE-82CB-A2507B130F1D}" type="presParOf" srcId="{A49B56D7-FAF2-4600-9AE0-157DD6300D01}" destId="{CF492537-51D0-4C46-A299-00BF3932B0E5}" srcOrd="1" destOrd="0" presId="urn:microsoft.com/office/officeart/2005/8/layout/chevron2"/>
    <dgm:cxn modelId="{5D82A10E-F732-40F4-8C22-0D90E8355988}" type="presParOf" srcId="{90EFB50A-F0A0-4C93-A451-6B5FA5E8D55B}" destId="{00506F84-CC3B-414F-B080-631F56C393D6}" srcOrd="1" destOrd="0" presId="urn:microsoft.com/office/officeart/2005/8/layout/chevron2"/>
    <dgm:cxn modelId="{4D9AD20E-C71B-46DD-B36D-1A9E6FB5C2EB}" type="presParOf" srcId="{90EFB50A-F0A0-4C93-A451-6B5FA5E8D55B}" destId="{E6697D31-1478-4F72-AC51-AE3FBAE9724D}" srcOrd="2" destOrd="0" presId="urn:microsoft.com/office/officeart/2005/8/layout/chevron2"/>
    <dgm:cxn modelId="{CCC470F7-4AC7-46FB-8760-FE83B0FD03D3}" type="presParOf" srcId="{E6697D31-1478-4F72-AC51-AE3FBAE9724D}" destId="{C92E6C3A-7E8C-4AE4-9C8E-FB9FC007AB5C}" srcOrd="0" destOrd="0" presId="urn:microsoft.com/office/officeart/2005/8/layout/chevron2"/>
    <dgm:cxn modelId="{B1E31BB1-ECC2-48C8-A61B-418D6BD277F7}" type="presParOf" srcId="{E6697D31-1478-4F72-AC51-AE3FBAE9724D}" destId="{39D2F6C0-D03D-4678-A6A5-4192554E7322}" srcOrd="1" destOrd="0" presId="urn:microsoft.com/office/officeart/2005/8/layout/chevron2"/>
    <dgm:cxn modelId="{C8362ED2-0716-4467-877B-6C6949F7DA4C}" type="presParOf" srcId="{90EFB50A-F0A0-4C93-A451-6B5FA5E8D55B}" destId="{616BF24E-31F4-4C41-8067-F1B283CAAB29}" srcOrd="3" destOrd="0" presId="urn:microsoft.com/office/officeart/2005/8/layout/chevron2"/>
    <dgm:cxn modelId="{340659D1-53B9-4B87-8BE3-A86A3AB63E9D}" type="presParOf" srcId="{90EFB50A-F0A0-4C93-A451-6B5FA5E8D55B}" destId="{525CC428-22F5-4FF2-AA6B-0291164D10E0}" srcOrd="4" destOrd="0" presId="urn:microsoft.com/office/officeart/2005/8/layout/chevron2"/>
    <dgm:cxn modelId="{FDA21FF1-8E20-431B-8971-2BB23B3011B9}" type="presParOf" srcId="{525CC428-22F5-4FF2-AA6B-0291164D10E0}" destId="{F298F0CB-39E3-446F-B1A8-C0E1F8C99780}" srcOrd="0" destOrd="0" presId="urn:microsoft.com/office/officeart/2005/8/layout/chevron2"/>
    <dgm:cxn modelId="{2C663D79-880F-4E78-97D9-E7C41E13109A}" type="presParOf" srcId="{525CC428-22F5-4FF2-AA6B-0291164D10E0}" destId="{6083F060-6718-41F4-BA7E-AA00B4BCB138}" srcOrd="1" destOrd="0" presId="urn:microsoft.com/office/officeart/2005/8/layout/chevron2"/>
    <dgm:cxn modelId="{04451972-4117-46DC-A74A-FD51E7D3FF3A}" type="presParOf" srcId="{90EFB50A-F0A0-4C93-A451-6B5FA5E8D55B}" destId="{0188F873-A41D-429C-80DC-078B6DBFB4CC}" srcOrd="5" destOrd="0" presId="urn:microsoft.com/office/officeart/2005/8/layout/chevron2"/>
    <dgm:cxn modelId="{241C9636-38B4-4354-A305-6991FCDE8557}" type="presParOf" srcId="{90EFB50A-F0A0-4C93-A451-6B5FA5E8D55B}" destId="{F0193B93-5FDC-4D9D-9C2C-44CAFC5CEB68}" srcOrd="6" destOrd="0" presId="urn:microsoft.com/office/officeart/2005/8/layout/chevron2"/>
    <dgm:cxn modelId="{067494C0-8191-4DFF-AB78-629736BB8FD4}" type="presParOf" srcId="{F0193B93-5FDC-4D9D-9C2C-44CAFC5CEB68}" destId="{2524C2EB-FBEA-450F-8B58-FDC97A42DA67}" srcOrd="0" destOrd="0" presId="urn:microsoft.com/office/officeart/2005/8/layout/chevron2"/>
    <dgm:cxn modelId="{FB495F50-EBD0-4333-9B63-65AF7991CF82}" type="presParOf" srcId="{F0193B93-5FDC-4D9D-9C2C-44CAFC5CEB68}" destId="{5CF56A8B-33C7-4CB8-AF54-0BD712F6D58D}" srcOrd="1" destOrd="0" presId="urn:microsoft.com/office/officeart/2005/8/layout/chevron2"/>
    <dgm:cxn modelId="{C4FC9CE2-4BBC-40D3-995D-045C132F9A13}" type="presParOf" srcId="{90EFB50A-F0A0-4C93-A451-6B5FA5E8D55B}" destId="{3868148B-A6D0-49BC-B726-74D602635FFB}" srcOrd="7" destOrd="0" presId="urn:microsoft.com/office/officeart/2005/8/layout/chevron2"/>
    <dgm:cxn modelId="{0FBBF35C-8005-4287-A24E-9A43AEBAD74A}" type="presParOf" srcId="{90EFB50A-F0A0-4C93-A451-6B5FA5E8D55B}" destId="{193FB1BA-CEA3-4A43-A730-52682CB93960}" srcOrd="8" destOrd="0" presId="urn:microsoft.com/office/officeart/2005/8/layout/chevron2"/>
    <dgm:cxn modelId="{2767C9B3-0135-4E9A-81B6-D5187F0A3D7F}" type="presParOf" srcId="{193FB1BA-CEA3-4A43-A730-52682CB93960}" destId="{33599E0D-47A5-422B-A7BC-41AA974C3978}" srcOrd="0" destOrd="0" presId="urn:microsoft.com/office/officeart/2005/8/layout/chevron2"/>
    <dgm:cxn modelId="{46D811B9-BC11-4212-97A7-2166D5FDEF63}" type="presParOf" srcId="{193FB1BA-CEA3-4A43-A730-52682CB93960}" destId="{7031272E-CFC2-4D5A-9655-1DAE9E4AC501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43B83-A8AA-434C-8D8E-01CA54012471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D16559-50CD-48D9-81A0-F44E6BF78070}">
      <dgm:prSet phldrT="[Text]"/>
      <dgm:spPr/>
      <dgm:t>
        <a:bodyPr/>
        <a:lstStyle/>
        <a:p>
          <a:endParaRPr lang="en-US" dirty="0"/>
        </a:p>
      </dgm:t>
    </dgm:pt>
    <dgm:pt modelId="{CE4575C9-9C01-4048-8734-035E006F2E5D}" type="parTrans" cxnId="{6068A5F0-31C5-4239-A42B-ECD2612116EF}">
      <dgm:prSet/>
      <dgm:spPr/>
      <dgm:t>
        <a:bodyPr/>
        <a:lstStyle/>
        <a:p>
          <a:endParaRPr lang="en-US"/>
        </a:p>
      </dgm:t>
    </dgm:pt>
    <dgm:pt modelId="{244C15EB-6DD4-4565-9610-98716A1D60E9}" type="sibTrans" cxnId="{6068A5F0-31C5-4239-A42B-ECD2612116EF}">
      <dgm:prSet/>
      <dgm:spPr/>
      <dgm:t>
        <a:bodyPr/>
        <a:lstStyle/>
        <a:p>
          <a:endParaRPr lang="en-US"/>
        </a:p>
      </dgm:t>
    </dgm:pt>
    <dgm:pt modelId="{DE5115B0-0FA2-455C-9CA7-49FF75C4CF42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Nakon izlaganja kritičnom događaju, deca mogu doživeti brojna emocionalna stanja: tugu, krivicu, ljutnju, strah, zbunjenost i teskobu, takođe zbog dugotrajnog stanja izolacije i preokreta uobičajenih ritmova. </a:t>
          </a:r>
          <a:endParaRPr lang="en-US" dirty="0"/>
        </a:p>
      </dgm:t>
    </dgm:pt>
    <dgm:pt modelId="{DD4D12D9-48A2-466C-924C-8AB1E8BE234F}" type="parTrans" cxnId="{36682318-4675-46C3-BA5A-4EC4EC55C2CC}">
      <dgm:prSet/>
      <dgm:spPr/>
      <dgm:t>
        <a:bodyPr/>
        <a:lstStyle/>
        <a:p>
          <a:endParaRPr lang="en-US"/>
        </a:p>
      </dgm:t>
    </dgm:pt>
    <dgm:pt modelId="{4F37130C-736A-4DA0-82A9-EF30B9D14582}" type="sibTrans" cxnId="{36682318-4675-46C3-BA5A-4EC4EC55C2CC}">
      <dgm:prSet/>
      <dgm:spPr/>
      <dgm:t>
        <a:bodyPr/>
        <a:lstStyle/>
        <a:p>
          <a:endParaRPr lang="en-US"/>
        </a:p>
      </dgm:t>
    </dgm:pt>
    <dgm:pt modelId="{0B67299D-4564-4E10-BF14-E35294C19883}">
      <dgm:prSet phldrT="[Text]"/>
      <dgm:spPr/>
      <dgm:t>
        <a:bodyPr/>
        <a:lstStyle/>
        <a:p>
          <a:endParaRPr lang="en-US" dirty="0"/>
        </a:p>
      </dgm:t>
    </dgm:pt>
    <dgm:pt modelId="{0D4E9C00-75E9-4DCC-BCE1-D9EFB826E1C4}" type="parTrans" cxnId="{9CE3CF3D-DF3C-45C0-9C3C-11BC36362E27}">
      <dgm:prSet/>
      <dgm:spPr/>
      <dgm:t>
        <a:bodyPr/>
        <a:lstStyle/>
        <a:p>
          <a:endParaRPr lang="en-US"/>
        </a:p>
      </dgm:t>
    </dgm:pt>
    <dgm:pt modelId="{BEA6E50C-AFA4-44D7-A6E3-FC5BBCC8EF5E}" type="sibTrans" cxnId="{9CE3CF3D-DF3C-45C0-9C3C-11BC36362E27}">
      <dgm:prSet/>
      <dgm:spPr/>
      <dgm:t>
        <a:bodyPr/>
        <a:lstStyle/>
        <a:p>
          <a:endParaRPr lang="en-US"/>
        </a:p>
      </dgm:t>
    </dgm:pt>
    <dgm:pt modelId="{5C8DD891-C006-472A-832A-4943E77D91A8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Takođe mogu razviti somatske reakcije, poput fizičkih tegoba (glavobolja, bol u trbuhu, mogu se češće razboleti). </a:t>
          </a:r>
          <a:endParaRPr lang="en-US" dirty="0"/>
        </a:p>
      </dgm:t>
    </dgm:pt>
    <dgm:pt modelId="{1EEE61DD-892F-4A26-B3FF-E3E1EF6C3B94}" type="parTrans" cxnId="{66CC487A-7F89-4499-8EC4-79A4E28170BB}">
      <dgm:prSet/>
      <dgm:spPr/>
      <dgm:t>
        <a:bodyPr/>
        <a:lstStyle/>
        <a:p>
          <a:endParaRPr lang="en-US"/>
        </a:p>
      </dgm:t>
    </dgm:pt>
    <dgm:pt modelId="{F9B24C89-631D-4328-AE98-9E38B488B838}" type="sibTrans" cxnId="{66CC487A-7F89-4499-8EC4-79A4E28170BB}">
      <dgm:prSet/>
      <dgm:spPr/>
      <dgm:t>
        <a:bodyPr/>
        <a:lstStyle/>
        <a:p>
          <a:endParaRPr lang="en-US"/>
        </a:p>
      </dgm:t>
    </dgm:pt>
    <dgm:pt modelId="{2A16F801-95E3-4545-8C1F-BBFE767717F7}">
      <dgm:prSet phldrT="[Text]"/>
      <dgm:spPr/>
      <dgm:t>
        <a:bodyPr/>
        <a:lstStyle/>
        <a:p>
          <a:r>
            <a:rPr lang="it-IT" dirty="0" smtClean="0">
              <a:latin typeface="Comic Sans MS" pitchFamily="66" charset="0"/>
            </a:rPr>
            <a:t>Moguće je da se kod neke dece pojavi samo jedna od tih reakcija, dok se kod druge pojavi nekoliko njih, možda istovremeno ili tokom jednog dana ili u dužem vremenskom razdoblju.</a:t>
          </a:r>
          <a:endParaRPr lang="en-US" dirty="0"/>
        </a:p>
      </dgm:t>
    </dgm:pt>
    <dgm:pt modelId="{3E6051CB-4F66-4972-9917-C624566BE0E1}" type="sibTrans" cxnId="{9A16D5D4-523C-4068-A581-6341D506AB15}">
      <dgm:prSet/>
      <dgm:spPr/>
      <dgm:t>
        <a:bodyPr/>
        <a:lstStyle/>
        <a:p>
          <a:endParaRPr lang="en-US"/>
        </a:p>
      </dgm:t>
    </dgm:pt>
    <dgm:pt modelId="{38C9B231-0500-4C86-BC6F-C4BDE447E085}" type="parTrans" cxnId="{9A16D5D4-523C-4068-A581-6341D506AB15}">
      <dgm:prSet/>
      <dgm:spPr/>
      <dgm:t>
        <a:bodyPr/>
        <a:lstStyle/>
        <a:p>
          <a:endParaRPr lang="en-US"/>
        </a:p>
      </dgm:t>
    </dgm:pt>
    <dgm:pt modelId="{84B7C4C3-A481-457C-A4E7-4ACAA4BCF90C}">
      <dgm:prSet phldrT="[Text]"/>
      <dgm:spPr/>
      <dgm:t>
        <a:bodyPr/>
        <a:lstStyle/>
        <a:p>
          <a:endParaRPr lang="en-US" dirty="0"/>
        </a:p>
      </dgm:t>
    </dgm:pt>
    <dgm:pt modelId="{CD6733C1-B91C-46AC-B168-1577B5FFC226}" type="sibTrans" cxnId="{49FFB191-9C8E-4AB2-96E7-C9CF0F95D375}">
      <dgm:prSet/>
      <dgm:spPr/>
      <dgm:t>
        <a:bodyPr/>
        <a:lstStyle/>
        <a:p>
          <a:endParaRPr lang="en-US"/>
        </a:p>
      </dgm:t>
    </dgm:pt>
    <dgm:pt modelId="{7A6FA95B-710F-413D-ABE4-786793604DA7}" type="parTrans" cxnId="{49FFB191-9C8E-4AB2-96E7-C9CF0F95D375}">
      <dgm:prSet/>
      <dgm:spPr/>
      <dgm:t>
        <a:bodyPr/>
        <a:lstStyle/>
        <a:p>
          <a:endParaRPr lang="en-US"/>
        </a:p>
      </dgm:t>
    </dgm:pt>
    <dgm:pt modelId="{1FC5EEEC-12F2-42CB-84A0-AFA2A9B82F5C}">
      <dgm:prSet phldrT="[Text]"/>
      <dgm:spPr/>
      <dgm:t>
        <a:bodyPr/>
        <a:lstStyle/>
        <a:p>
          <a:endParaRPr lang="en-US"/>
        </a:p>
      </dgm:t>
    </dgm:pt>
    <dgm:pt modelId="{C758D1C6-052D-4524-9A60-456D0B0BD79E}" type="sibTrans" cxnId="{0FFA9270-F75E-4E27-9B7F-DDF8DF14CCAC}">
      <dgm:prSet/>
      <dgm:spPr/>
      <dgm:t>
        <a:bodyPr/>
        <a:lstStyle/>
        <a:p>
          <a:endParaRPr lang="en-US"/>
        </a:p>
      </dgm:t>
    </dgm:pt>
    <dgm:pt modelId="{F281FA8F-7253-464B-A29A-A4CF5989A65E}" type="parTrans" cxnId="{0FFA9270-F75E-4E27-9B7F-DDF8DF14CCAC}">
      <dgm:prSet/>
      <dgm:spPr/>
      <dgm:t>
        <a:bodyPr/>
        <a:lstStyle/>
        <a:p>
          <a:endParaRPr lang="en-US"/>
        </a:p>
      </dgm:t>
    </dgm:pt>
    <dgm:pt modelId="{9CE54A66-D33E-4E67-83D2-ABCA4339C1CD}">
      <dgm:prSet/>
      <dgm:spPr/>
      <dgm:t>
        <a:bodyPr/>
        <a:lstStyle/>
        <a:p>
          <a:r>
            <a:rPr lang="it-IT" smtClean="0">
              <a:latin typeface="Comic Sans MS" pitchFamily="66" charset="0"/>
            </a:rPr>
            <a:t>Postoje izražene pojedinačne razlike u izgledu, trajanju i intenzitetu tih reakcija. </a:t>
          </a:r>
          <a:endParaRPr lang="en-US"/>
        </a:p>
      </dgm:t>
    </dgm:pt>
    <dgm:pt modelId="{B7F33ED7-A4BB-4412-A1F1-81F49847EDB5}" type="parTrans" cxnId="{1E2B3031-21D1-4847-A237-EE5260258D03}">
      <dgm:prSet/>
      <dgm:spPr/>
      <dgm:t>
        <a:bodyPr/>
        <a:lstStyle/>
        <a:p>
          <a:endParaRPr lang="en-US"/>
        </a:p>
      </dgm:t>
    </dgm:pt>
    <dgm:pt modelId="{2BAF8296-AC20-4F8A-9FCD-43E59840DB15}" type="sibTrans" cxnId="{1E2B3031-21D1-4847-A237-EE5260258D03}">
      <dgm:prSet/>
      <dgm:spPr/>
      <dgm:t>
        <a:bodyPr/>
        <a:lstStyle/>
        <a:p>
          <a:endParaRPr lang="en-US"/>
        </a:p>
      </dgm:t>
    </dgm:pt>
    <dgm:pt modelId="{73ACC08C-8B41-44DB-ADA2-EAF044D4D2EF}" type="pres">
      <dgm:prSet presAssocID="{3F443B83-A8AA-434C-8D8E-01CA540124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10EDE-B531-4073-BA47-2827971E65D5}" type="pres">
      <dgm:prSet presAssocID="{BED16559-50CD-48D9-81A0-F44E6BF78070}" presName="composite" presStyleCnt="0"/>
      <dgm:spPr/>
      <dgm:t>
        <a:bodyPr/>
        <a:lstStyle/>
        <a:p>
          <a:endParaRPr lang="en-US"/>
        </a:p>
      </dgm:t>
    </dgm:pt>
    <dgm:pt modelId="{8A4B78FD-D788-45DB-82FD-2F47E28D7815}" type="pres">
      <dgm:prSet presAssocID="{BED16559-50CD-48D9-81A0-F44E6BF780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482BE-CFE0-47C5-90A3-89F3E9DCB70A}" type="pres">
      <dgm:prSet presAssocID="{BED16559-50CD-48D9-81A0-F44E6BF780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8CEA0-D794-458F-90F8-CF641BFE97FE}" type="pres">
      <dgm:prSet presAssocID="{244C15EB-6DD4-4565-9610-98716A1D60E9}" presName="sp" presStyleCnt="0"/>
      <dgm:spPr/>
      <dgm:t>
        <a:bodyPr/>
        <a:lstStyle/>
        <a:p>
          <a:endParaRPr lang="en-US"/>
        </a:p>
      </dgm:t>
    </dgm:pt>
    <dgm:pt modelId="{4FA7FA52-963A-44C7-B436-40D09C5FFA0E}" type="pres">
      <dgm:prSet presAssocID="{0B67299D-4564-4E10-BF14-E35294C19883}" presName="composite" presStyleCnt="0"/>
      <dgm:spPr/>
      <dgm:t>
        <a:bodyPr/>
        <a:lstStyle/>
        <a:p>
          <a:endParaRPr lang="en-US"/>
        </a:p>
      </dgm:t>
    </dgm:pt>
    <dgm:pt modelId="{01C1092F-7564-4751-9E03-F0CBB09372D6}" type="pres">
      <dgm:prSet presAssocID="{0B67299D-4564-4E10-BF14-E35294C1988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08153-DC03-4AC0-92FC-5B4037491DFE}" type="pres">
      <dgm:prSet presAssocID="{0B67299D-4564-4E10-BF14-E35294C1988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A82AC-2658-4631-8C0E-BB9AB3AD4C46}" type="pres">
      <dgm:prSet presAssocID="{BEA6E50C-AFA4-44D7-A6E3-FC5BBCC8EF5E}" presName="sp" presStyleCnt="0"/>
      <dgm:spPr/>
      <dgm:t>
        <a:bodyPr/>
        <a:lstStyle/>
        <a:p>
          <a:endParaRPr lang="en-US"/>
        </a:p>
      </dgm:t>
    </dgm:pt>
    <dgm:pt modelId="{11453894-3D19-4B48-96EF-709CFCC7EC68}" type="pres">
      <dgm:prSet presAssocID="{84B7C4C3-A481-457C-A4E7-4ACAA4BCF90C}" presName="composite" presStyleCnt="0"/>
      <dgm:spPr/>
      <dgm:t>
        <a:bodyPr/>
        <a:lstStyle/>
        <a:p>
          <a:endParaRPr lang="en-US"/>
        </a:p>
      </dgm:t>
    </dgm:pt>
    <dgm:pt modelId="{6561BA13-861D-4A38-839F-629A289452FA}" type="pres">
      <dgm:prSet presAssocID="{84B7C4C3-A481-457C-A4E7-4ACAA4BCF90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D61C8-CE22-4417-9F83-3062228E1B89}" type="pres">
      <dgm:prSet presAssocID="{84B7C4C3-A481-457C-A4E7-4ACAA4BCF90C}" presName="descendantText" presStyleLbl="alignAcc1" presStyleIdx="2" presStyleCnt="4" custLinFactNeighborX="549" custLinFactNeighborY="-1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191E1-B5CC-4D08-9E98-49C6281700F2}" type="pres">
      <dgm:prSet presAssocID="{CD6733C1-B91C-46AC-B168-1577B5FFC226}" presName="sp" presStyleCnt="0"/>
      <dgm:spPr/>
      <dgm:t>
        <a:bodyPr/>
        <a:lstStyle/>
        <a:p>
          <a:endParaRPr lang="en-US"/>
        </a:p>
      </dgm:t>
    </dgm:pt>
    <dgm:pt modelId="{B43E52C3-3BC3-40E8-880C-DF8F1C294E03}" type="pres">
      <dgm:prSet presAssocID="{1FC5EEEC-12F2-42CB-84A0-AFA2A9B82F5C}" presName="composite" presStyleCnt="0"/>
      <dgm:spPr/>
      <dgm:t>
        <a:bodyPr/>
        <a:lstStyle/>
        <a:p>
          <a:endParaRPr lang="en-US"/>
        </a:p>
      </dgm:t>
    </dgm:pt>
    <dgm:pt modelId="{5F282731-5F3F-400D-A5CB-FE192C814E43}" type="pres">
      <dgm:prSet presAssocID="{1FC5EEEC-12F2-42CB-84A0-AFA2A9B82F5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14FA6-70BE-4D8E-B050-603E56744B6A}" type="pres">
      <dgm:prSet presAssocID="{1FC5EEEC-12F2-42CB-84A0-AFA2A9B82F5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3DD18-2592-4DDE-BADF-3F40FDD8B9E7}" type="presOf" srcId="{BED16559-50CD-48D9-81A0-F44E6BF78070}" destId="{8A4B78FD-D788-45DB-82FD-2F47E28D7815}" srcOrd="0" destOrd="0" presId="urn:microsoft.com/office/officeart/2005/8/layout/chevron2"/>
    <dgm:cxn modelId="{951EC597-593B-41E2-9FBF-A61B9BFAFA92}" type="presOf" srcId="{DE5115B0-0FA2-455C-9CA7-49FF75C4CF42}" destId="{BDB482BE-CFE0-47C5-90A3-89F3E9DCB70A}" srcOrd="0" destOrd="0" presId="urn:microsoft.com/office/officeart/2005/8/layout/chevron2"/>
    <dgm:cxn modelId="{49FFB191-9C8E-4AB2-96E7-C9CF0F95D375}" srcId="{3F443B83-A8AA-434C-8D8E-01CA54012471}" destId="{84B7C4C3-A481-457C-A4E7-4ACAA4BCF90C}" srcOrd="2" destOrd="0" parTransId="{7A6FA95B-710F-413D-ABE4-786793604DA7}" sibTransId="{CD6733C1-B91C-46AC-B168-1577B5FFC226}"/>
    <dgm:cxn modelId="{59C8AD3B-DE98-49C8-AAC3-CF28B1608107}" type="presOf" srcId="{1FC5EEEC-12F2-42CB-84A0-AFA2A9B82F5C}" destId="{5F282731-5F3F-400D-A5CB-FE192C814E43}" srcOrd="0" destOrd="0" presId="urn:microsoft.com/office/officeart/2005/8/layout/chevron2"/>
    <dgm:cxn modelId="{6068A5F0-31C5-4239-A42B-ECD2612116EF}" srcId="{3F443B83-A8AA-434C-8D8E-01CA54012471}" destId="{BED16559-50CD-48D9-81A0-F44E6BF78070}" srcOrd="0" destOrd="0" parTransId="{CE4575C9-9C01-4048-8734-035E006F2E5D}" sibTransId="{244C15EB-6DD4-4565-9610-98716A1D60E9}"/>
    <dgm:cxn modelId="{1E2B3031-21D1-4847-A237-EE5260258D03}" srcId="{84B7C4C3-A481-457C-A4E7-4ACAA4BCF90C}" destId="{9CE54A66-D33E-4E67-83D2-ABCA4339C1CD}" srcOrd="0" destOrd="0" parTransId="{B7F33ED7-A4BB-4412-A1F1-81F49847EDB5}" sibTransId="{2BAF8296-AC20-4F8A-9FCD-43E59840DB15}"/>
    <dgm:cxn modelId="{9CE3CF3D-DF3C-45C0-9C3C-11BC36362E27}" srcId="{3F443B83-A8AA-434C-8D8E-01CA54012471}" destId="{0B67299D-4564-4E10-BF14-E35294C19883}" srcOrd="1" destOrd="0" parTransId="{0D4E9C00-75E9-4DCC-BCE1-D9EFB826E1C4}" sibTransId="{BEA6E50C-AFA4-44D7-A6E3-FC5BBCC8EF5E}"/>
    <dgm:cxn modelId="{435BDE8C-C50E-4C30-AB8D-0B4155FCA1E7}" type="presOf" srcId="{3F443B83-A8AA-434C-8D8E-01CA54012471}" destId="{73ACC08C-8B41-44DB-ADA2-EAF044D4D2EF}" srcOrd="0" destOrd="0" presId="urn:microsoft.com/office/officeart/2005/8/layout/chevron2"/>
    <dgm:cxn modelId="{50D4CC43-9CCC-4465-A08E-46F415CC32E5}" type="presOf" srcId="{0B67299D-4564-4E10-BF14-E35294C19883}" destId="{01C1092F-7564-4751-9E03-F0CBB09372D6}" srcOrd="0" destOrd="0" presId="urn:microsoft.com/office/officeart/2005/8/layout/chevron2"/>
    <dgm:cxn modelId="{B6BE2B4F-6A06-40A3-9F31-6A2EF2C20CA5}" type="presOf" srcId="{9CE54A66-D33E-4E67-83D2-ABCA4339C1CD}" destId="{D19D61C8-CE22-4417-9F83-3062228E1B89}" srcOrd="0" destOrd="0" presId="urn:microsoft.com/office/officeart/2005/8/layout/chevron2"/>
    <dgm:cxn modelId="{36682318-4675-46C3-BA5A-4EC4EC55C2CC}" srcId="{BED16559-50CD-48D9-81A0-F44E6BF78070}" destId="{DE5115B0-0FA2-455C-9CA7-49FF75C4CF42}" srcOrd="0" destOrd="0" parTransId="{DD4D12D9-48A2-466C-924C-8AB1E8BE234F}" sibTransId="{4F37130C-736A-4DA0-82A9-EF30B9D14582}"/>
    <dgm:cxn modelId="{9928C703-78C1-4B63-BC1D-4C16A662C9C5}" type="presOf" srcId="{5C8DD891-C006-472A-832A-4943E77D91A8}" destId="{74708153-DC03-4AC0-92FC-5B4037491DFE}" srcOrd="0" destOrd="0" presId="urn:microsoft.com/office/officeart/2005/8/layout/chevron2"/>
    <dgm:cxn modelId="{9A16D5D4-523C-4068-A581-6341D506AB15}" srcId="{1FC5EEEC-12F2-42CB-84A0-AFA2A9B82F5C}" destId="{2A16F801-95E3-4545-8C1F-BBFE767717F7}" srcOrd="0" destOrd="0" parTransId="{38C9B231-0500-4C86-BC6F-C4BDE447E085}" sibTransId="{3E6051CB-4F66-4972-9917-C624566BE0E1}"/>
    <dgm:cxn modelId="{66CC487A-7F89-4499-8EC4-79A4E28170BB}" srcId="{0B67299D-4564-4E10-BF14-E35294C19883}" destId="{5C8DD891-C006-472A-832A-4943E77D91A8}" srcOrd="0" destOrd="0" parTransId="{1EEE61DD-892F-4A26-B3FF-E3E1EF6C3B94}" sibTransId="{F9B24C89-631D-4328-AE98-9E38B488B838}"/>
    <dgm:cxn modelId="{2BED8DE9-E193-4639-B030-42EDF7FCAD97}" type="presOf" srcId="{2A16F801-95E3-4545-8C1F-BBFE767717F7}" destId="{B7914FA6-70BE-4D8E-B050-603E56744B6A}" srcOrd="0" destOrd="0" presId="urn:microsoft.com/office/officeart/2005/8/layout/chevron2"/>
    <dgm:cxn modelId="{17D2F833-8EA7-43FE-90C5-673785F8635A}" type="presOf" srcId="{84B7C4C3-A481-457C-A4E7-4ACAA4BCF90C}" destId="{6561BA13-861D-4A38-839F-629A289452FA}" srcOrd="0" destOrd="0" presId="urn:microsoft.com/office/officeart/2005/8/layout/chevron2"/>
    <dgm:cxn modelId="{0FFA9270-F75E-4E27-9B7F-DDF8DF14CCAC}" srcId="{3F443B83-A8AA-434C-8D8E-01CA54012471}" destId="{1FC5EEEC-12F2-42CB-84A0-AFA2A9B82F5C}" srcOrd="3" destOrd="0" parTransId="{F281FA8F-7253-464B-A29A-A4CF5989A65E}" sibTransId="{C758D1C6-052D-4524-9A60-456D0B0BD79E}"/>
    <dgm:cxn modelId="{5CB1D6A4-4FFF-4344-BD10-0301A408507E}" type="presParOf" srcId="{73ACC08C-8B41-44DB-ADA2-EAF044D4D2EF}" destId="{71010EDE-B531-4073-BA47-2827971E65D5}" srcOrd="0" destOrd="0" presId="urn:microsoft.com/office/officeart/2005/8/layout/chevron2"/>
    <dgm:cxn modelId="{B490E941-C74C-4B7E-B71C-EE468D9A67D2}" type="presParOf" srcId="{71010EDE-B531-4073-BA47-2827971E65D5}" destId="{8A4B78FD-D788-45DB-82FD-2F47E28D7815}" srcOrd="0" destOrd="0" presId="urn:microsoft.com/office/officeart/2005/8/layout/chevron2"/>
    <dgm:cxn modelId="{C945BA3E-884E-4314-87B9-93B0BC0F203B}" type="presParOf" srcId="{71010EDE-B531-4073-BA47-2827971E65D5}" destId="{BDB482BE-CFE0-47C5-90A3-89F3E9DCB70A}" srcOrd="1" destOrd="0" presId="urn:microsoft.com/office/officeart/2005/8/layout/chevron2"/>
    <dgm:cxn modelId="{53148E23-E9F3-4E28-B3A1-D3423FAB0F90}" type="presParOf" srcId="{73ACC08C-8B41-44DB-ADA2-EAF044D4D2EF}" destId="{29F8CEA0-D794-458F-90F8-CF641BFE97FE}" srcOrd="1" destOrd="0" presId="urn:microsoft.com/office/officeart/2005/8/layout/chevron2"/>
    <dgm:cxn modelId="{06AB9D97-D3BA-4CBE-8422-7DE4B43D3B62}" type="presParOf" srcId="{73ACC08C-8B41-44DB-ADA2-EAF044D4D2EF}" destId="{4FA7FA52-963A-44C7-B436-40D09C5FFA0E}" srcOrd="2" destOrd="0" presId="urn:microsoft.com/office/officeart/2005/8/layout/chevron2"/>
    <dgm:cxn modelId="{095A6B30-D983-47E0-9595-5B7B5701D788}" type="presParOf" srcId="{4FA7FA52-963A-44C7-B436-40D09C5FFA0E}" destId="{01C1092F-7564-4751-9E03-F0CBB09372D6}" srcOrd="0" destOrd="0" presId="urn:microsoft.com/office/officeart/2005/8/layout/chevron2"/>
    <dgm:cxn modelId="{1704AFF3-8F9A-42A2-8EB9-02368B60D82C}" type="presParOf" srcId="{4FA7FA52-963A-44C7-B436-40D09C5FFA0E}" destId="{74708153-DC03-4AC0-92FC-5B4037491DFE}" srcOrd="1" destOrd="0" presId="urn:microsoft.com/office/officeart/2005/8/layout/chevron2"/>
    <dgm:cxn modelId="{9D95797B-2484-49B0-9A2B-1935E8197DE2}" type="presParOf" srcId="{73ACC08C-8B41-44DB-ADA2-EAF044D4D2EF}" destId="{C02A82AC-2658-4631-8C0E-BB9AB3AD4C46}" srcOrd="3" destOrd="0" presId="urn:microsoft.com/office/officeart/2005/8/layout/chevron2"/>
    <dgm:cxn modelId="{12518093-4B1A-411D-903F-05B2C11A4F93}" type="presParOf" srcId="{73ACC08C-8B41-44DB-ADA2-EAF044D4D2EF}" destId="{11453894-3D19-4B48-96EF-709CFCC7EC68}" srcOrd="4" destOrd="0" presId="urn:microsoft.com/office/officeart/2005/8/layout/chevron2"/>
    <dgm:cxn modelId="{12C8561E-92FB-4E26-8347-34FD460E4844}" type="presParOf" srcId="{11453894-3D19-4B48-96EF-709CFCC7EC68}" destId="{6561BA13-861D-4A38-839F-629A289452FA}" srcOrd="0" destOrd="0" presId="urn:microsoft.com/office/officeart/2005/8/layout/chevron2"/>
    <dgm:cxn modelId="{4CE81347-D243-4B55-A051-3072BCAED75D}" type="presParOf" srcId="{11453894-3D19-4B48-96EF-709CFCC7EC68}" destId="{D19D61C8-CE22-4417-9F83-3062228E1B89}" srcOrd="1" destOrd="0" presId="urn:microsoft.com/office/officeart/2005/8/layout/chevron2"/>
    <dgm:cxn modelId="{2FD10C13-7B34-42B7-A15D-C10BC6CDF078}" type="presParOf" srcId="{73ACC08C-8B41-44DB-ADA2-EAF044D4D2EF}" destId="{DB3191E1-B5CC-4D08-9E98-49C6281700F2}" srcOrd="5" destOrd="0" presId="urn:microsoft.com/office/officeart/2005/8/layout/chevron2"/>
    <dgm:cxn modelId="{F04F4A5B-82FA-4179-BD8F-C92E24607C4E}" type="presParOf" srcId="{73ACC08C-8B41-44DB-ADA2-EAF044D4D2EF}" destId="{B43E52C3-3BC3-40E8-880C-DF8F1C294E03}" srcOrd="6" destOrd="0" presId="urn:microsoft.com/office/officeart/2005/8/layout/chevron2"/>
    <dgm:cxn modelId="{4A82E2D8-1186-4C9A-9A4C-E8BA695FC0AA}" type="presParOf" srcId="{B43E52C3-3BC3-40E8-880C-DF8F1C294E03}" destId="{5F282731-5F3F-400D-A5CB-FE192C814E43}" srcOrd="0" destOrd="0" presId="urn:microsoft.com/office/officeart/2005/8/layout/chevron2"/>
    <dgm:cxn modelId="{16A7CB12-14E4-4A8D-AFAD-D625B2D1A399}" type="presParOf" srcId="{B43E52C3-3BC3-40E8-880C-DF8F1C294E03}" destId="{B7914FA6-70BE-4D8E-B050-603E56744B6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reativnicentar.rs/vesti.php?id=211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cef.org/serbia/medija-centar/vesti/kako-razgovarati-sa-detetom-o-pandemiji-novog-korona-virusa-covid-19?fbclid=IwAR34bjDRuGvrCROoBnXy3z9wd5mbgwiTAUb7VWAp-K1wt0fwZiXf9hEX2P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clipart.com/family-clipa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057400"/>
          </a:xfrm>
        </p:spPr>
        <p:txBody>
          <a:bodyPr>
            <a:noAutofit/>
          </a:bodyPr>
          <a:lstStyle/>
          <a:p>
            <a:r>
              <a:rPr lang="it-IT" sz="4000" b="1" i="1" dirty="0" smtClean="0">
                <a:solidFill>
                  <a:srgbClr val="92D050"/>
                </a:solidFill>
                <a:latin typeface="Comic Sans MS" pitchFamily="66" charset="0"/>
              </a:rPr>
              <a:t>KAKO POMOĆI DECI U VANREDNIM OKOLNOSTIMA – SMERNICE ZA RODITELJE</a:t>
            </a:r>
            <a:endParaRPr lang="en-US" sz="6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38200" y="3276600"/>
            <a:ext cx="19812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ŠTA UČINITI SA DECOM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4"/>
          </a:xfrm>
        </p:spPr>
        <p:txBody>
          <a:bodyPr anchor="ctr">
            <a:normAutofit fontScale="25000" lnSpcReduction="20000"/>
          </a:bodyPr>
          <a:lstStyle/>
          <a:p>
            <a:pPr lvl="0"/>
            <a:r>
              <a:rPr lang="en-US" dirty="0" smtClean="0"/>
              <a:t> </a:t>
            </a:r>
            <a:r>
              <a:rPr lang="it-IT" sz="6400" b="1" dirty="0" smtClean="0">
                <a:solidFill>
                  <a:srgbClr val="FF3300"/>
                </a:solidFill>
                <a:latin typeface="Comic Sans MS" pitchFamily="66" charset="0"/>
              </a:rPr>
              <a:t>Govorite istinu držeći se činjenica</a:t>
            </a:r>
            <a:r>
              <a:rPr lang="it-IT" sz="6400" dirty="0" smtClean="0">
                <a:latin typeface="Comic Sans MS" pitchFamily="66" charset="0"/>
              </a:rPr>
              <a:t>. Ne pokušavajte se pretvarati da se događaj nije dogodio, niti pokušavajte trivijalizirati. Deca su pažljivi promatrači i više će se brinuti ako uoče nedoslednosti. Ne ulepšavajte  niti nagađajte što se dogodilo i što se moglo dogoditi. Ne zadržavajte se na veličini nesreće, posebno s malom decom.</a:t>
            </a:r>
            <a:endParaRPr lang="en-US" sz="6400" dirty="0" smtClean="0">
              <a:latin typeface="Comic Sans MS" pitchFamily="66" charset="0"/>
            </a:endParaRPr>
          </a:p>
          <a:p>
            <a:pPr lvl="0"/>
            <a:r>
              <a:rPr lang="it-IT" sz="6400" b="1" dirty="0" smtClean="0">
                <a:solidFill>
                  <a:srgbClr val="CC6600"/>
                </a:solidFill>
                <a:latin typeface="Comic Sans MS" pitchFamily="66" charset="0"/>
              </a:rPr>
              <a:t>Koristite jednostavne reči</a:t>
            </a:r>
            <a:r>
              <a:rPr lang="it-IT" sz="64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it-IT" sz="6400" dirty="0" smtClean="0">
                <a:latin typeface="Comic Sans MS" pitchFamily="66" charset="0"/>
              </a:rPr>
              <a:t>koje odgovaraju dobi, ne izlažite ih traumatičnim detaljima i  ostavljajte dovoljno prostora za pitanja. Ako imate problema sa nekim pitanjem, uzmite za </a:t>
            </a:r>
            <a:r>
              <a:rPr lang="it-IT" sz="6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sebe  vreme i kažite: "</a:t>
            </a:r>
            <a:r>
              <a:rPr lang="it-IT" sz="6400" i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Mama ne zna, potra</a:t>
            </a:r>
            <a:r>
              <a:rPr lang="it-IT" sz="6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ž</a:t>
            </a:r>
            <a:r>
              <a:rPr lang="it-IT" sz="6400" i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it-IT" sz="6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ć</a:t>
            </a:r>
            <a:r>
              <a:rPr lang="it-IT" sz="6400" i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 informacije i čim ih dobijem reći ću vam sve, u redu</a:t>
            </a:r>
            <a:r>
              <a:rPr lang="it-IT" sz="6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?" </a:t>
            </a:r>
            <a:endParaRPr lang="en-US" sz="64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it-IT" sz="6400" b="1" dirty="0" smtClean="0">
                <a:solidFill>
                  <a:srgbClr val="FFFF00"/>
                </a:solidFill>
                <a:latin typeface="Comic Sans MS" pitchFamily="66" charset="0"/>
              </a:rPr>
              <a:t>Objasnite deci da su sada na sigurnom</a:t>
            </a:r>
            <a:r>
              <a:rPr lang="it-IT" sz="6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6400" dirty="0" smtClean="0">
                <a:latin typeface="Comic Sans MS" pitchFamily="66" charset="0"/>
              </a:rPr>
              <a:t>i da su i druge, važne odrasle osobe u njihovom životu sigurni. Imajte na umu informacije koje se moraju dati, držeći se uvek stvarnosti i istinitosti činjenica</a:t>
            </a:r>
            <a:endParaRPr lang="en-US" sz="6400" dirty="0" smtClean="0">
              <a:latin typeface="Comic Sans MS" pitchFamily="66" charset="0"/>
            </a:endParaRPr>
          </a:p>
          <a:p>
            <a:pPr lvl="0"/>
            <a:r>
              <a:rPr lang="it-IT" sz="6400" b="1" dirty="0" smtClean="0">
                <a:solidFill>
                  <a:srgbClr val="92D050"/>
                </a:solidFill>
                <a:latin typeface="Comic Sans MS" pitchFamily="66" charset="0"/>
              </a:rPr>
              <a:t>Podsetite da postoje ljudi kojima se može verovati</a:t>
            </a:r>
            <a:r>
              <a:rPr lang="it-IT" sz="6400" b="1" dirty="0" smtClean="0">
                <a:latin typeface="Comic Sans MS" pitchFamily="66" charset="0"/>
              </a:rPr>
              <a:t>, </a:t>
            </a:r>
            <a:r>
              <a:rPr lang="it-IT" sz="6400" dirty="0" smtClean="0">
                <a:latin typeface="Comic Sans MS" pitchFamily="66" charset="0"/>
              </a:rPr>
              <a:t>koji rade na rešavanju posledica događaja i rade na tome da se ne nastave daljnji problemi ove vrste </a:t>
            </a:r>
          </a:p>
          <a:p>
            <a:pPr lvl="0"/>
            <a:r>
              <a:rPr lang="it-IT" sz="6400" dirty="0" smtClean="0">
                <a:latin typeface="Comic Sans MS" pitchFamily="66" charset="0"/>
              </a:rPr>
              <a:t>("</a:t>
            </a:r>
            <a:r>
              <a:rPr lang="it-IT" sz="6400" i="1" dirty="0" smtClean="0">
                <a:latin typeface="Comic Sans MS" pitchFamily="66" charset="0"/>
              </a:rPr>
              <a:t>Jeste li videli koliko lekara intervenise? Svi su oni jako dobri ljudi koji mogu da pomognu odraslima i deci u nevolji</a:t>
            </a:r>
            <a:r>
              <a:rPr lang="it-IT" sz="6400" dirty="0" smtClean="0">
                <a:latin typeface="Comic Sans MS" pitchFamily="66" charset="0"/>
              </a:rPr>
              <a:t> )  </a:t>
            </a:r>
            <a:endParaRPr lang="en-US" sz="6400" dirty="0" smtClean="0">
              <a:latin typeface="Comic Sans MS" pitchFamily="66" charset="0"/>
            </a:endParaRPr>
          </a:p>
          <a:p>
            <a:pPr lvl="0"/>
            <a:r>
              <a:rPr lang="it-IT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Imajte stav raspoloživosti</a:t>
            </a:r>
            <a:r>
              <a:rPr lang="it-IT" sz="6400" b="1" dirty="0" smtClean="0">
                <a:latin typeface="Comic Sans MS" pitchFamily="66" charset="0"/>
              </a:rPr>
              <a:t>, </a:t>
            </a:r>
            <a:r>
              <a:rPr lang="it-IT" sz="6400" dirty="0" smtClean="0">
                <a:latin typeface="Comic Sans MS" pitchFamily="66" charset="0"/>
              </a:rPr>
              <a:t>fizičke bliskosti pokušavajući da govorite umirujućim glasom </a:t>
            </a:r>
            <a:endParaRPr lang="en-US" sz="6400" dirty="0" smtClean="0">
              <a:latin typeface="Comic Sans MS" pitchFamily="66" charset="0"/>
            </a:endParaRPr>
          </a:p>
          <a:p>
            <a:pPr lvl="0"/>
            <a:r>
              <a:rPr lang="it-IT" sz="6400" b="1" dirty="0" smtClean="0">
                <a:solidFill>
                  <a:srgbClr val="DF59B9"/>
                </a:solidFill>
                <a:latin typeface="Comic Sans MS" pitchFamily="66" charset="0"/>
              </a:rPr>
              <a:t>Neka deca znaju da je osećaj uznemirenosti, straha ili zabrinutosti normalan</a:t>
            </a:r>
            <a:r>
              <a:rPr lang="it-IT" sz="6400" b="1" dirty="0" smtClean="0">
                <a:latin typeface="Comic Sans MS" pitchFamily="66" charset="0"/>
              </a:rPr>
              <a:t>.</a:t>
            </a:r>
            <a:r>
              <a:rPr lang="it-IT" sz="6400" dirty="0" smtClean="0">
                <a:latin typeface="Comic Sans MS" pitchFamily="66" charset="0"/>
              </a:rPr>
              <a:t> Objasnite da su svi osećaji u redu (normalizacija i validacija reakcija)</a:t>
            </a:r>
            <a:endParaRPr lang="en-US" sz="6400" dirty="0" smtClean="0">
              <a:latin typeface="Comic Sans MS" pitchFamily="66" charset="0"/>
            </a:endParaRPr>
          </a:p>
          <a:p>
            <a:pPr lvl="0"/>
            <a:r>
              <a:rPr lang="it-IT" sz="6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Ne uskračujte im ni vaše osećaje</a:t>
            </a:r>
            <a:r>
              <a:rPr lang="it-IT" sz="6400" b="1" dirty="0" smtClean="0">
                <a:latin typeface="Comic Sans MS" pitchFamily="66" charset="0"/>
              </a:rPr>
              <a:t>, </a:t>
            </a:r>
            <a:r>
              <a:rPr lang="it-IT" sz="6400" dirty="0" smtClean="0">
                <a:latin typeface="Comic Sans MS" pitchFamily="66" charset="0"/>
              </a:rPr>
              <a:t>objasnite im da je normalno da odrasli imaju emocionalne reakcije nakon ovakvog neočekivanog događaja i da su sve reakcije normalne. Izraz emocija ne stvara nelagodu, nego je suzbija. Na taj će način deca imati referentni model, naučit će da vam mogu verovati i da vam mogu reći svoja emocionalna stanja.</a:t>
            </a:r>
            <a:endParaRPr lang="en-US" sz="6400" dirty="0" smtClean="0">
              <a:latin typeface="Comic Sans MS" pitchFamily="66" charset="0"/>
            </a:endParaRPr>
          </a:p>
          <a:p>
            <a:endParaRPr lang="en-US" dirty="0" smtClean="0"/>
          </a:p>
          <a:p>
            <a:r>
              <a:rPr lang="en-US" sz="34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2D050"/>
                </a:solidFill>
                <a:latin typeface="Comic Sans MS" pitchFamily="66" charset="0"/>
              </a:rPr>
              <a:t>ŠTA UČINITI SA DECOM</a:t>
            </a:r>
            <a:r>
              <a:rPr lang="en-US" sz="4800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46236"/>
            <a:ext cx="8534400" cy="48307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Ohrabrujte decu da razgovaraju o svojim osećanjima </a:t>
            </a:r>
            <a:r>
              <a:rPr lang="it-IT" sz="3400" dirty="0" smtClean="0">
                <a:latin typeface="Comic Sans MS" pitchFamily="66" charset="0"/>
              </a:rPr>
              <a:t>i uverite ih da čak i ako sve izgleda vrlo loše, stvari se mogu rešiti zajedno. Tako ćete lakše pratiti raspoloženje u kojem se nalaze i pomoći im na odgovarajući način. </a:t>
            </a:r>
            <a:endParaRPr lang="sr-Latn-RS" sz="3400" dirty="0" smtClean="0">
              <a:latin typeface="Comic Sans MS" pitchFamily="66" charset="0"/>
            </a:endParaRPr>
          </a:p>
          <a:p>
            <a:pPr lvl="0"/>
            <a:r>
              <a:rPr lang="it-IT" sz="3400" dirty="0" smtClean="0">
                <a:latin typeface="Comic Sans MS" pitchFamily="66" charset="0"/>
              </a:rPr>
              <a:t>Ako dete ima krizu besa, izraziti rečima razloge ljutnje mo</a:t>
            </a:r>
            <a:r>
              <a:rPr lang="hr-HR" sz="3400" dirty="0" smtClean="0">
                <a:latin typeface="Comic Sans MS" pitchFamily="66" charset="0"/>
              </a:rPr>
              <a:t>že</a:t>
            </a:r>
            <a:r>
              <a:rPr lang="it-IT" sz="3400" dirty="0" smtClean="0">
                <a:latin typeface="Comic Sans MS" pitchFamily="66" charset="0"/>
              </a:rPr>
              <a:t> mu pomoći da stekne veću kontrolu tako što će naučiti regulisati bes ("</a:t>
            </a:r>
            <a:r>
              <a:rPr lang="it-IT" sz="3400" i="1" dirty="0" smtClean="0">
                <a:latin typeface="Comic Sans MS" pitchFamily="66" charset="0"/>
              </a:rPr>
              <a:t>Jesi li ljut? Znaš li da je i mama jako ljuta</a:t>
            </a:r>
            <a:r>
              <a:rPr lang="it-IT" sz="3400" dirty="0" smtClean="0">
                <a:latin typeface="Comic Sans MS" pitchFamily="66" charset="0"/>
              </a:rPr>
              <a:t>?") </a:t>
            </a:r>
            <a:endParaRPr lang="en-US" sz="3400" dirty="0" smtClean="0">
              <a:latin typeface="Comic Sans MS" pitchFamily="66" charset="0"/>
            </a:endParaRPr>
          </a:p>
          <a:p>
            <a:pPr lvl="0"/>
            <a:r>
              <a:rPr lang="it-IT" sz="3400" dirty="0" smtClean="0">
                <a:latin typeface="Comic Sans MS" pitchFamily="66" charset="0"/>
              </a:rPr>
              <a:t>Ako dete pokazuje osećaj krivice, važno je uveriti ga u njegovo potpuno otuđenje od događaja ("Nije tvoja krivica ako .....")</a:t>
            </a:r>
            <a:endParaRPr lang="en-US" sz="3400" dirty="0" smtClean="0">
              <a:latin typeface="Comic Sans MS" pitchFamily="66" charset="0"/>
            </a:endParaRPr>
          </a:p>
          <a:p>
            <a:pPr lvl="0"/>
            <a:r>
              <a:rPr lang="it-IT" sz="3400" dirty="0" smtClean="0">
                <a:latin typeface="Comic Sans MS" pitchFamily="66" charset="0"/>
              </a:rPr>
              <a:t>Ne upotrebljavajte izraze poput: "</a:t>
            </a:r>
            <a:r>
              <a:rPr lang="it-IT" sz="3400" i="1" dirty="0" smtClean="0">
                <a:latin typeface="Comic Sans MS" pitchFamily="66" charset="0"/>
              </a:rPr>
              <a:t>Znam kako se osećaš</a:t>
            </a:r>
            <a:r>
              <a:rPr lang="it-IT" sz="3400" dirty="0" smtClean="0">
                <a:latin typeface="Comic Sans MS" pitchFamily="66" charset="0"/>
              </a:rPr>
              <a:t>"; "Mo</a:t>
            </a:r>
            <a:r>
              <a:rPr lang="it-IT" sz="3400" i="1" dirty="0" smtClean="0">
                <a:latin typeface="Comic Sans MS" pitchFamily="66" charset="0"/>
              </a:rPr>
              <a:t>glo je biti i gore</a:t>
            </a:r>
            <a:r>
              <a:rPr lang="it-IT" sz="3400" dirty="0" smtClean="0">
                <a:latin typeface="Comic Sans MS" pitchFamily="66" charset="0"/>
              </a:rPr>
              <a:t>"; "</a:t>
            </a:r>
            <a:r>
              <a:rPr lang="it-IT" sz="3400" i="1" dirty="0" smtClean="0">
                <a:latin typeface="Comic Sans MS" pitchFamily="66" charset="0"/>
              </a:rPr>
              <a:t>Ne razmišljaj o tome</a:t>
            </a:r>
            <a:r>
              <a:rPr lang="it-IT" sz="3400" dirty="0" smtClean="0">
                <a:latin typeface="Comic Sans MS" pitchFamily="66" charset="0"/>
              </a:rPr>
              <a:t>"; "</a:t>
            </a:r>
            <a:r>
              <a:rPr lang="it-IT" sz="3400" i="1" dirty="0" smtClean="0">
                <a:latin typeface="Comic Sans MS" pitchFamily="66" charset="0"/>
              </a:rPr>
              <a:t>Bit ćeš jači zahvaljujući ovome</a:t>
            </a:r>
            <a:r>
              <a:rPr lang="it-IT" sz="3400" dirty="0" smtClean="0">
                <a:latin typeface="Comic Sans MS" pitchFamily="66" charset="0"/>
              </a:rPr>
              <a:t>." Ovi izrazi koje svi odrasli koristimo da umirimo sebe mogu sprečiti manifestaciju emocija i bolnih iskustava koja su posledica katastrofalnog događaja</a:t>
            </a:r>
            <a:endParaRPr lang="en-US" sz="3400" dirty="0" smtClean="0">
              <a:latin typeface="Comic Sans MS" pitchFamily="66" charset="0"/>
            </a:endParaRPr>
          </a:p>
          <a:p>
            <a:pPr lvl="0"/>
            <a:r>
              <a:rPr lang="it-IT" sz="3400" b="1" dirty="0" smtClean="0">
                <a:solidFill>
                  <a:srgbClr val="FFFF00"/>
                </a:solidFill>
                <a:latin typeface="Comic Sans MS" pitchFamily="66" charset="0"/>
              </a:rPr>
              <a:t>Ne ponašajte se kao da se ništa ne događa</a:t>
            </a:r>
            <a:r>
              <a:rPr lang="it-IT" sz="3400" dirty="0" smtClean="0">
                <a:latin typeface="Comic Sans MS" pitchFamily="66" charset="0"/>
              </a:rPr>
              <a:t>. Povratak u rutinu je važan jer je umirujući. Bolje je ne davati previše poklona ili dodatnih aktivnosti, povratak vlastitim navikama je najprirodnije i najzdravije što možete učiniti, sve dok se to ne dogodi potrebno je umirivati i održavati porodicnu rutinu što je više moguće. </a:t>
            </a:r>
            <a:endParaRPr lang="en-US" sz="3400" dirty="0" smtClean="0">
              <a:latin typeface="Comic Sans MS" pitchFamily="66" charset="0"/>
            </a:endParaRPr>
          </a:p>
          <a:p>
            <a:pPr lvl="0"/>
            <a:r>
              <a:rPr lang="it-IT" sz="3400" b="1" dirty="0" smtClean="0">
                <a:solidFill>
                  <a:srgbClr val="00B0F0"/>
                </a:solidFill>
                <a:latin typeface="Comic Sans MS" pitchFamily="66" charset="0"/>
              </a:rPr>
              <a:t>Ne ostavljajte decu same pred televizorom ili radiom</a:t>
            </a:r>
            <a:r>
              <a:rPr lang="it-IT" sz="3400" dirty="0" smtClean="0">
                <a:solidFill>
                  <a:srgbClr val="00B0F0"/>
                </a:solidFill>
                <a:latin typeface="Comic Sans MS" pitchFamily="66" charset="0"/>
              </a:rPr>
              <a:t>. </a:t>
            </a:r>
            <a:r>
              <a:rPr lang="it-IT" sz="3400" dirty="0" smtClean="0">
                <a:latin typeface="Comic Sans MS" pitchFamily="66" charset="0"/>
              </a:rPr>
              <a:t>Izloženi ljudi imaju prirodnu potrebu da daju  smisao onome što se dogodilo i iz tog razloga troše puno vremena u potrazi za vestima na TV-u, internetu i radiju. Važno je da deca nikad ne ostanu sama kada gledaju emisije o tom događaju. Nemojte im uskratiti priliku da vide vesti, izaberite trenutak tokom dana ili deset minuta da se zajedno posavetujete (prvo odaberete vest), ostanite s njima i objasnite tačno što slušate i gledate. Usmerite pažnju na najuverljivije pojedinosti (na primer, lekare koji pomažu) i zatim dajte svom detetu sve potrebno vreme za postavljanje pitanja. </a:t>
            </a:r>
            <a:endParaRPr lang="en-US" sz="3400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it-IT" b="1" i="1" dirty="0" smtClean="0">
                <a:solidFill>
                  <a:srgbClr val="FFFF00"/>
                </a:solidFill>
                <a:latin typeface="Comic Sans MS" pitchFamily="66" charset="0"/>
              </a:rPr>
              <a:t>Ako ne primetite da se reakcije umiruju i da nema poboljšanje korisno je obratiti se stručnjacima koji će vam pomoći da se bolje nosite sa stresom svoje dece.</a:t>
            </a:r>
            <a:endParaRPr lang="sr-Latn-RS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it-IT" dirty="0" smtClean="0">
                <a:solidFill>
                  <a:srgbClr val="92D050"/>
                </a:solidFill>
                <a:latin typeface="Comic Sans MS" pitchFamily="66" charset="0"/>
              </a:rPr>
              <a:t>Vremenom se puno stvari gomila u nama i postajemo preplavljeni informacijama i emocijama... Srećom, tu su stručnjaci da nas posavetuju i da nam pomognu kada primetimo da ne možemo više sami. To što tražimo pomoć kada nam je potrebna, odraz je odgovornosti, a ne slabosti.</a:t>
            </a:r>
            <a:endParaRPr lang="sr-Latn-RS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it-IT" dirty="0" smtClean="0">
                <a:solidFill>
                  <a:srgbClr val="FFC000"/>
                </a:solidFill>
                <a:latin typeface="Comic Sans MS" pitchFamily="66" charset="0"/>
              </a:rPr>
              <a:t> </a:t>
            </a:r>
            <a:endParaRPr lang="en-U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Telefon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za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psihosocijalnu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pomoć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građanima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sr-Latn-RS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0800 309 309</a:t>
            </a:r>
            <a:endParaRPr lang="sr-Latn-RS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b="1" dirty="0" smtClean="0">
                <a:latin typeface="Comic Sans MS" pitchFamily="66" charset="0"/>
              </a:rPr>
              <a:t> </a:t>
            </a:r>
            <a:endParaRPr lang="en-US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Telefon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Instituta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za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mentalno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zdravlje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endParaRPr lang="sr-Latn-RS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za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mlade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roditelje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dece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 do 18 </a:t>
            </a:r>
            <a:r>
              <a:rPr lang="en-US" dirty="0" err="1" smtClean="0">
                <a:solidFill>
                  <a:srgbClr val="FF9933"/>
                </a:solidFill>
                <a:latin typeface="Comic Sans MS" pitchFamily="66" charset="0"/>
              </a:rPr>
              <a:t>godina</a:t>
            </a:r>
            <a:r>
              <a:rPr lang="en-US" dirty="0" smtClean="0">
                <a:solidFill>
                  <a:srgbClr val="FF9933"/>
                </a:solidFill>
                <a:latin typeface="Comic Sans MS" pitchFamily="66" charset="0"/>
              </a:rPr>
              <a:t> 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9933"/>
                </a:solidFill>
                <a:latin typeface="Comic Sans MS" pitchFamily="66" charset="0"/>
              </a:rPr>
              <a:t>063 7298260 </a:t>
            </a:r>
            <a:endParaRPr lang="sr-Latn-RS" b="1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US" dirty="0" smtClean="0">
              <a:solidFill>
                <a:srgbClr val="FF9933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Telefon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Instituta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za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mentalno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zdravlje</a:t>
            </a:r>
            <a:endParaRPr lang="sr-Latn-RS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za</a:t>
            </a:r>
            <a:r>
              <a:rPr lang="sr-Latn-R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osobe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starije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18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godina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sr-Latn-RS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063 1751150</a:t>
            </a:r>
            <a:r>
              <a:rPr lang="en-US" b="1" dirty="0" smtClean="0">
                <a:latin typeface="Comic Sans MS" pitchFamily="66" charset="0"/>
              </a:rPr>
              <a:t> 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762000"/>
            <a:ext cx="2971800" cy="4560372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429000" y="3048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Korisn</a:t>
            </a: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roditelje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352800" y="4953000"/>
            <a:ext cx="55626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hlinkClick r:id="rId3"/>
              </a:rPr>
              <a:t>https://kreativnicentar.rs/vesti.php?id=2119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3400" y="5562600"/>
            <a:ext cx="81534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hlinkClick r:id="rId4"/>
              </a:rPr>
              <a:t>https://www.unicef.org/serbia/medija-centar/vesti/kako-razgovarati-sa-detetom-o-pandemiji-novog-korona-virusa-covid-19?fbclid=IwAR34bjDRuGvrCROoBnXy3z9wd5mbgwiTAUb7VWAp-K1wt0fwZiXf9hEX2PU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123"/>
          <p:cNvSpPr>
            <a:spLocks noChangeArrowheads="1"/>
          </p:cNvSpPr>
          <p:nvPr/>
        </p:nvSpPr>
        <p:spPr bwMode="auto">
          <a:xfrm>
            <a:off x="4114800" y="1676400"/>
            <a:ext cx="4494212" cy="266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5B9BD5"/>
            </a:solidFill>
            <a:miter lim="800000"/>
            <a:headEnd/>
            <a:tailEnd/>
          </a:ln>
          <a:effectLst>
            <a:outerShdw dist="28398" dir="3806097" algn="ctr" rotWithShape="0">
              <a:srgbClr val="1F4D78"/>
            </a:outerShdw>
          </a:effectLst>
        </p:spPr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VAŽNO JE DA </a:t>
            </a: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PRATIMO PROMENE KOD DECE </a:t>
            </a: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u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ponašanju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izražavanju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sr-Latn-RS" b="1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gri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endParaRPr kumimoji="0" lang="sr-Latn-R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pogledu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304800" y="1295400"/>
            <a:ext cx="8610600" cy="1446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Tokom pandemije, dešava nam se da se teško koncentrišemo na posao ili učenje, da nam treba više vremena nego ranije da neki posao završimo ili da nešto organizujemo. To je u ovakvim okolnostima očekivano i to se dešava i sa decom i mladima, koji možda sada teže pamte i uče, studentima je teže da pripremaju istpite... To nam je signal da nam je potrebna relaksacija i dobar raspored aktivnosti – kako aktivnosti koje se odnose na posao i školu, tako i aktivnosti koje se odnose na odmor i zabavu</a:t>
            </a: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7649" name="Rectangle 10"/>
          <p:cNvSpPr>
            <a:spLocks noChangeArrowheads="1"/>
          </p:cNvSpPr>
          <p:nvPr/>
        </p:nvSpPr>
        <p:spPr bwMode="auto">
          <a:xfrm>
            <a:off x="1676400" y="2743200"/>
            <a:ext cx="7239000" cy="1104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Svima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potrebna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STRUKTURA.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Deci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mladima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struktura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rituali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rasporedi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pružaju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osećaj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sigurnosti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predvidivosti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Napravite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zajedno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raspored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zajedno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korigujte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budite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fleksibilni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kompromis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važan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Raspored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aktivnosti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nešto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važniji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nego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inače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11"/>
          <p:cNvSpPr>
            <a:spLocks noChangeArrowheads="1"/>
          </p:cNvSpPr>
          <p:nvPr/>
        </p:nvSpPr>
        <p:spPr bwMode="auto">
          <a:xfrm>
            <a:off x="228600" y="3886200"/>
            <a:ext cx="6407151" cy="12954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BUDITE UZOR 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spavajte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dovoljno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jedite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zdravo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fizička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aktivnost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dalje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važna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iako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kretanje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ograničeno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Pravite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pauze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radite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kućnim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uslovima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relaksirajte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redovno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radite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što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prija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vodite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računa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sebi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Budite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strpljivi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podstičete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strpljenje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svoje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981200" y="457200"/>
            <a:ext cx="5135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DF59B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OPŠTE SMERNICE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….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228600" y="5257800"/>
            <a:ext cx="8686800" cy="1371600"/>
          </a:xfrm>
          <a:prstGeom prst="rect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Nemojte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biti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super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heroji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jer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vaša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deca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to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ne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očekuju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od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vas, </a:t>
            </a: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budite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super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roditelji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koji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ponekad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greše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ali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su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spremni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uče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ChangeArrowheads="1"/>
          </p:cNvSpPr>
          <p:nvPr/>
        </p:nvSpPr>
        <p:spPr bwMode="auto">
          <a:xfrm>
            <a:off x="609600" y="2514600"/>
            <a:ext cx="2667000" cy="4114800"/>
          </a:xfrm>
          <a:prstGeom prst="rect">
            <a:avLst/>
          </a:prstGeom>
          <a:solidFill>
            <a:srgbClr val="92D05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Istražujte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šta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možete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raditi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zajedno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decom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plesati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pevati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igrati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razne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društvene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igre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čitati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nove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knjige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crtati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praviti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razne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stvari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kuvati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nova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jela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mnogi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muzeji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otvorili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svoja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online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vrata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mnoga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pozorišta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takođe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! IPAK, to 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znači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deca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treba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zanemare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redovne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kućne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školske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obaveze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takođe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znači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vreme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ispred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ekrana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treba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ograniči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15"/>
          <p:cNvSpPr>
            <a:spLocks noChangeArrowheads="1"/>
          </p:cNvSpPr>
          <p:nvPr/>
        </p:nvSpPr>
        <p:spPr bwMode="auto">
          <a:xfrm>
            <a:off x="3733800" y="4495800"/>
            <a:ext cx="3124200" cy="1600200"/>
          </a:xfrm>
          <a:prstGeom prst="rect">
            <a:avLst/>
          </a:prstGeom>
          <a:solidFill>
            <a:srgbClr val="9CC2E5"/>
          </a:solidFill>
          <a:ln w="12700">
            <a:noFill/>
            <a:miter lim="800000"/>
            <a:headEnd/>
            <a:tailEnd/>
          </a:ln>
          <a:effectLst>
            <a:outerShdw dist="91440" algn="l" rotWithShape="0">
              <a:srgbClr val="4472C4"/>
            </a:outerShdw>
          </a:effectLst>
        </p:spPr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Užasno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je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važno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ZAUSTAVITI SE,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upadnemo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konflikt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nas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obuzmu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preplavljujuće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emocije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Udahnimo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duboko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izbrojimo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do 10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izdahnemo</a:t>
            </a:r>
            <a:r>
              <a:rPr kumimoji="0" lang="sr-Latn-R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3505200" y="2667000"/>
            <a:ext cx="5181600" cy="12192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dist="91440" algn="l" rotWithShape="0">
              <a:srgbClr val="4472C4"/>
            </a:outerShdw>
          </a:effectLst>
        </p:spPr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Pokušajte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uverite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decu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bezbedna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sigurnom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vi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brinete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njima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 Ali, ne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zaboravite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mogu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brinuti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nekome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recimo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mlađem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bratu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sestri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ili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kućnom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ljubimcu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.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Heart 12"/>
          <p:cNvSpPr>
            <a:spLocks/>
          </p:cNvSpPr>
          <p:nvPr/>
        </p:nvSpPr>
        <p:spPr bwMode="auto">
          <a:xfrm>
            <a:off x="8077200" y="1981200"/>
            <a:ext cx="762000" cy="628650"/>
          </a:xfrm>
          <a:custGeom>
            <a:avLst/>
            <a:gdLst>
              <a:gd name="T0" fmla="*/ 285008 w 570016"/>
              <a:gd name="T1" fmla="*/ 157348 h 629392"/>
              <a:gd name="T2" fmla="*/ 285008 w 570016"/>
              <a:gd name="T3" fmla="*/ 629392 h 629392"/>
              <a:gd name="T4" fmla="*/ 285008 w 570016"/>
              <a:gd name="T5" fmla="*/ 157348 h 629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0016" h="629392">
                <a:moveTo>
                  <a:pt x="285008" y="157348"/>
                </a:moveTo>
                <a:cubicBezTo>
                  <a:pt x="403761" y="-209797"/>
                  <a:pt x="866899" y="157348"/>
                  <a:pt x="285008" y="629392"/>
                </a:cubicBezTo>
                <a:cubicBezTo>
                  <a:pt x="-296883" y="157348"/>
                  <a:pt x="166255" y="-209797"/>
                  <a:pt x="285008" y="157348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4572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SVI SMO SVESNI DA OVO NIJE LAKO PRIMENITI,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porodica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sistem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kojem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svi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članovi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svojim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ponašanjem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utiču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jedni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druge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Važno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pratimo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svoje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reakcije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reakcije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ukućana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pokažemo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deci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koliko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ljubav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zajedništvo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poverenje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važni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koliko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vanrednim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okolnostima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pomažu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izborimo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strahom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6400800" y="5257800"/>
            <a:ext cx="1219200" cy="1219200"/>
          </a:xfrm>
          <a:prstGeom prst="smileyFac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Pandemija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vanredno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stanje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samoizolacija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zabrana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kretanja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sr-Latn-R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Roditelji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brinu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mnogim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stvarima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istovremeno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Možda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nam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nekada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tako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ne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izgleda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ali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deca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takođe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istovremeno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brinu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mnogim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stvarima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Deca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ne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moraju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razmišljaju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kako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će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doći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do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para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do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hrane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kako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ubediti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baku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ostane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kući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ali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brinu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kako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baka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deka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brinu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kako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mama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tata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brinu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jer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vide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se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nešto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dešava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a ne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razumeju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šta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dovoljno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odrasla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razumeju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ali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teško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to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prihvate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Ovo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situacija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koja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zahteva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prilagođavanje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svih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nas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pa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dece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bez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obzira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njihov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uzrast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A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roditelji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pored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svega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čemu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trenutno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moraju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vode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računa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imaju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još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jedan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važan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zadatak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–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brinu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o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deci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/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Naša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namera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vam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u tome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pomognemo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zato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dajemo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smernice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koje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vam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biti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od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Comic Sans MS" pitchFamily="66" charset="0"/>
              </a:rPr>
              <a:t>koristi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.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loud 2"/>
          <p:cNvSpPr>
            <a:spLocks/>
          </p:cNvSpPr>
          <p:nvPr/>
        </p:nvSpPr>
        <p:spPr bwMode="auto">
          <a:xfrm>
            <a:off x="434975" y="304800"/>
            <a:ext cx="4899025" cy="2527300"/>
          </a:xfrm>
          <a:custGeom>
            <a:avLst/>
            <a:gdLst>
              <a:gd name="T0" fmla="*/ 436553 w 43200"/>
              <a:gd name="T1" fmla="*/ 1223293 h 43200"/>
              <a:gd name="T2" fmla="*/ 200928 w 43200"/>
              <a:gd name="T3" fmla="*/ 1186048 h 43200"/>
              <a:gd name="T4" fmla="*/ 644458 w 43200"/>
              <a:gd name="T5" fmla="*/ 1630886 h 43200"/>
              <a:gd name="T6" fmla="*/ 541389 w 43200"/>
              <a:gd name="T7" fmla="*/ 1648691 h 43200"/>
              <a:gd name="T8" fmla="*/ 1532820 w 43200"/>
              <a:gd name="T9" fmla="*/ 1826738 h 43200"/>
              <a:gd name="T10" fmla="*/ 1470681 w 43200"/>
              <a:gd name="T11" fmla="*/ 1745425 h 43200"/>
              <a:gd name="T12" fmla="*/ 2681552 w 43200"/>
              <a:gd name="T13" fmla="*/ 1623970 h 43200"/>
              <a:gd name="T14" fmla="*/ 2656715 w 43200"/>
              <a:gd name="T15" fmla="*/ 1713180 h 43200"/>
              <a:gd name="T16" fmla="*/ 3174755 w 43200"/>
              <a:gd name="T17" fmla="*/ 1072677 h 43200"/>
              <a:gd name="T18" fmla="*/ 3477171 w 43200"/>
              <a:gd name="T19" fmla="*/ 1406154 h 43200"/>
              <a:gd name="T20" fmla="*/ 3888143 w 43200"/>
              <a:gd name="T21" fmla="*/ 717517 h 43200"/>
              <a:gd name="T22" fmla="*/ 3753447 w 43200"/>
              <a:gd name="T23" fmla="*/ 842571 h 43200"/>
              <a:gd name="T24" fmla="*/ 3564984 w 43200"/>
              <a:gd name="T25" fmla="*/ 253566 h 43200"/>
              <a:gd name="T26" fmla="*/ 3572053 w 43200"/>
              <a:gd name="T27" fmla="*/ 312634 h 43200"/>
              <a:gd name="T28" fmla="*/ 2704900 w 43200"/>
              <a:gd name="T29" fmla="*/ 184683 h 43200"/>
              <a:gd name="T30" fmla="*/ 2773923 w 43200"/>
              <a:gd name="T31" fmla="*/ 109352 h 43200"/>
              <a:gd name="T32" fmla="*/ 2059605 w 43200"/>
              <a:gd name="T33" fmla="*/ 220573 h 43200"/>
              <a:gd name="T34" fmla="*/ 2093000 w 43200"/>
              <a:gd name="T35" fmla="*/ 155616 h 43200"/>
              <a:gd name="T36" fmla="*/ 1302311 w 43200"/>
              <a:gd name="T37" fmla="*/ 242630 h 43200"/>
              <a:gd name="T38" fmla="*/ 1423240 w 43200"/>
              <a:gd name="T39" fmla="*/ 305625 h 43200"/>
              <a:gd name="T40" fmla="*/ 383903 w 43200"/>
              <a:gd name="T41" fmla="*/ 737845 h 43200"/>
              <a:gd name="T42" fmla="*/ 362787 w 43200"/>
              <a:gd name="T43" fmla="*/ 67153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FF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Zapitajte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se s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vremena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vreme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sr-Latn-RS" sz="1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kako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odreagovali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neko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ponašanje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deteta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li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mogli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bolje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ali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ne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budite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strogi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prema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sebi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možda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mogli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lošije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 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28" name="Cloud 4"/>
          <p:cNvSpPr>
            <a:spLocks/>
          </p:cNvSpPr>
          <p:nvPr/>
        </p:nvSpPr>
        <p:spPr bwMode="auto">
          <a:xfrm>
            <a:off x="4038600" y="3124200"/>
            <a:ext cx="4343400" cy="2895600"/>
          </a:xfrm>
          <a:custGeom>
            <a:avLst/>
            <a:gdLst>
              <a:gd name="T0" fmla="*/ 386241 w 43200"/>
              <a:gd name="T1" fmla="*/ 1216097 h 43200"/>
              <a:gd name="T2" fmla="*/ 177771 w 43200"/>
              <a:gd name="T3" fmla="*/ 1179071 h 43200"/>
              <a:gd name="T4" fmla="*/ 570185 w 43200"/>
              <a:gd name="T5" fmla="*/ 1621293 h 43200"/>
              <a:gd name="T6" fmla="*/ 478994 w 43200"/>
              <a:gd name="T7" fmla="*/ 1638993 h 43200"/>
              <a:gd name="T8" fmla="*/ 1356163 w 43200"/>
              <a:gd name="T9" fmla="*/ 1815993 h 43200"/>
              <a:gd name="T10" fmla="*/ 1301186 w 43200"/>
              <a:gd name="T11" fmla="*/ 1735158 h 43200"/>
              <a:gd name="T12" fmla="*/ 2372504 w 43200"/>
              <a:gd name="T13" fmla="*/ 1614417 h 43200"/>
              <a:gd name="T14" fmla="*/ 2350530 w 43200"/>
              <a:gd name="T15" fmla="*/ 1703103 h 43200"/>
              <a:gd name="T16" fmla="*/ 2808866 w 43200"/>
              <a:gd name="T17" fmla="*/ 1066367 h 43200"/>
              <a:gd name="T18" fmla="*/ 3076429 w 43200"/>
              <a:gd name="T19" fmla="*/ 1397882 h 43200"/>
              <a:gd name="T20" fmla="*/ 3440036 w 43200"/>
              <a:gd name="T21" fmla="*/ 713296 h 43200"/>
              <a:gd name="T22" fmla="*/ 3320864 w 43200"/>
              <a:gd name="T23" fmla="*/ 837615 h 43200"/>
              <a:gd name="T24" fmla="*/ 3154121 w 43200"/>
              <a:gd name="T25" fmla="*/ 252074 h 43200"/>
              <a:gd name="T26" fmla="*/ 3160376 w 43200"/>
              <a:gd name="T27" fmla="*/ 310795 h 43200"/>
              <a:gd name="T28" fmla="*/ 2393162 w 43200"/>
              <a:gd name="T29" fmla="*/ 183597 h 43200"/>
              <a:gd name="T30" fmla="*/ 2454229 w 43200"/>
              <a:gd name="T31" fmla="*/ 108709 h 43200"/>
              <a:gd name="T32" fmla="*/ 1822237 w 43200"/>
              <a:gd name="T33" fmla="*/ 219276 h 43200"/>
              <a:gd name="T34" fmla="*/ 1851783 w 43200"/>
              <a:gd name="T35" fmla="*/ 154701 h 43200"/>
              <a:gd name="T36" fmla="*/ 1152220 w 43200"/>
              <a:gd name="T37" fmla="*/ 241203 h 43200"/>
              <a:gd name="T38" fmla="*/ 1259212 w 43200"/>
              <a:gd name="T39" fmla="*/ 303827 h 43200"/>
              <a:gd name="T40" fmla="*/ 339658 w 43200"/>
              <a:gd name="T41" fmla="*/ 733505 h 43200"/>
              <a:gd name="T42" fmla="*/ 320976 w 43200"/>
              <a:gd name="T43" fmla="*/ 6675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95800" y="3810000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Ukoliko vi pristupate situaciji smireno i samouvereno, na taj način deci pružate sigurno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porodično okruženje u kojem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će se bolje osećati.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  <a:ext uri="{837473B0-CC2E-450A-ABE3-18F120FF3D39}">
                <a1611:picAttrSrcUr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611="http://schemas.microsoft.com/office/drawing/2016/11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r:id="rId8"/>
              </a:ext>
            </a:extLst>
          </a:blip>
          <a:stretch>
            <a:fillRect/>
          </a:stretch>
        </p:blipFill>
        <p:spPr>
          <a:xfrm>
            <a:off x="1066800" y="3200400"/>
            <a:ext cx="24384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90600" y="3048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KAKO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DECA REAGUJU?</a:t>
            </a:r>
            <a:r>
              <a:rPr kumimoji="0" lang="sr-Latn-RS" sz="2000" b="1" i="0" u="none" strike="noStrike" cap="none" normalizeH="0" baseline="-3000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 </a:t>
            </a:r>
            <a:r>
              <a:rPr lang="sr-Latn-RS" sz="3600" b="1" baseline="-30000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AZLIČITO.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KAKO </a:t>
            </a:r>
            <a:r>
              <a:rPr lang="en-US" sz="2000" b="1" baseline="-30000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DECA REAGUJU?</a:t>
            </a:r>
            <a:r>
              <a:rPr lang="sr-Latn-RS" b="1" baseline="-30000" dirty="0" smtClean="0">
                <a:solidFill>
                  <a:srgbClr val="92D05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		 </a:t>
            </a:r>
            <a:r>
              <a:rPr lang="sr-Latn-RS" sz="3600" b="1" baseline="-30000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2000" b="1" baseline="-30000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AZLIČITO. </a:t>
            </a:r>
            <a:endParaRPr lang="en-US" sz="2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990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0668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2286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KAKO </a:t>
            </a:r>
            <a:r>
              <a:rPr lang="en-US" sz="2400" b="1" baseline="-30000" dirty="0" smtClean="0">
                <a:solidFill>
                  <a:srgbClr val="FF33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DECA REAGUJU?</a:t>
            </a:r>
            <a:r>
              <a:rPr lang="sr-Latn-RS" b="1" baseline="-30000" dirty="0" smtClean="0">
                <a:solidFill>
                  <a:srgbClr val="92D05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		 </a:t>
            </a:r>
            <a:r>
              <a:rPr lang="sr-Latn-RS" sz="3200" b="1" baseline="-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b="1" baseline="-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AZLIČITO.</a:t>
            </a:r>
            <a:r>
              <a:rPr lang="en-US" b="1" baseline="-30000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endParaRPr lang="en-US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Evo</a:t>
            </a:r>
            <a:r>
              <a:rPr lang="en-US" sz="32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najčešćih</a:t>
            </a:r>
            <a:r>
              <a:rPr lang="en-US" sz="32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reakcija</a:t>
            </a:r>
            <a:r>
              <a:rPr lang="en-US" sz="32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dece</a:t>
            </a:r>
            <a:r>
              <a:rPr lang="en-US" sz="32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: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 fontScale="47500" lnSpcReduction="20000"/>
          </a:bodyPr>
          <a:lstStyle/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endParaRPr lang="sr-Latn-R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Stres</a:t>
            </a:r>
            <a:r>
              <a:rPr lang="en-US" sz="3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često</a:t>
            </a:r>
            <a:r>
              <a:rPr lang="en-US" sz="3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očituje</a:t>
            </a:r>
            <a:r>
              <a:rPr lang="en-US" sz="3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u </a:t>
            </a: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obliku</a:t>
            </a:r>
            <a:r>
              <a:rPr lang="en-US" sz="3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besa</a:t>
            </a:r>
            <a:r>
              <a:rPr lang="en-US" sz="3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razdražljivosti</a:t>
            </a:r>
            <a:r>
              <a:rPr lang="en-US" sz="34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koji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usmeriti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najbliže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osobe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(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roditelje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prijatelje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). Mora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imati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umu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je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ljutnja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zdrav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osećaj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može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izraziti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prihvatljiv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način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r>
              <a:rPr lang="sr-Latn-RS" sz="2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Dosada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može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biti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uzrokovana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naporom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održe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različiti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ritmovi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školskih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aktivnosti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daljinu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Morate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imati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umu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promena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u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okruženju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može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stvoriti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zbunjenost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poteškoće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u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pracenju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Nužno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je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ohrabriti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dete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objasniti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je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korisno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usvojiti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takva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ponašanja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kako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bi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zaštitili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ih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odabrali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stručnjaci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r>
              <a:rPr lang="sr-Latn-RS" sz="2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cs typeface="Arial" pitchFamily="34" charset="0"/>
              </a:rPr>
              <a:t>Bol</a:t>
            </a:r>
            <a:r>
              <a:rPr lang="en-US" sz="3400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b="1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cs typeface="Arial" pitchFamily="34" charset="0"/>
              </a:rPr>
              <a:t>izražava</a:t>
            </a:r>
            <a:r>
              <a:rPr lang="en-US" sz="3400" b="1" dirty="0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90000"/>
                  </a:schemeClr>
                </a:solidFill>
                <a:latin typeface="Comic Sans MS" pitchFamily="66" charset="0"/>
                <a:cs typeface="Arial" pitchFamily="34" charset="0"/>
              </a:rPr>
              <a:t>ponašanjem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: u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zavisnosti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od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doba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deca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ne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usmeno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izražavati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zabrinutost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postati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razdražljivi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imati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problema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koncentracijom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igrati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video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igre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iscenirati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trenutke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događaja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kojem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svedočili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crtati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slike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odnose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teme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čuju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o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zarazi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pokazati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nove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strahove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ponašanja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tipična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za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prethodne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faze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rasta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: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vratite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obrasce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prethodnih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faza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predložiti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igre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radili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kada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bili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manji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Poteškoće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sa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spavanjem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/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ili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poteškoće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sa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ishranom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: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poteškoće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u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snu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česta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buđenja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noćne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more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hipersomnija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(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prekomerno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spavanje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).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  <a:cs typeface="Arial" pitchFamily="34" charset="0"/>
              </a:rPr>
              <a:t>Nedostatak</a:t>
            </a:r>
            <a:r>
              <a:rPr lang="en-US" sz="3400" b="1" dirty="0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25000"/>
                  </a:schemeClr>
                </a:solidFill>
                <a:latin typeface="Comic Sans MS" pitchFamily="66" charset="0"/>
                <a:cs typeface="Arial" pitchFamily="34" charset="0"/>
              </a:rPr>
              <a:t>energije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: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umor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poteškoće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u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društvenim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interakcijama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sklonost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izolaciji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just" fontAlgn="base">
              <a:spcBef>
                <a:spcPts val="500"/>
              </a:spcBef>
              <a:spcAft>
                <a:spcPts val="500"/>
              </a:spcAft>
              <a:buClrTx/>
              <a:buSzTx/>
              <a:buFont typeface="Wingdings" pitchFamily="2" charset="2"/>
              <a:buChar char="v"/>
            </a:pPr>
            <a:r>
              <a:rPr lang="en-US" sz="28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Veća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potreba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za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pažnjom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roditelja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ili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osoba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koje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brinu</a:t>
            </a:r>
            <a:r>
              <a:rPr lang="en-US" sz="3400" b="1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 o </a:t>
            </a:r>
            <a:r>
              <a:rPr lang="en-US" sz="3400" b="1" dirty="0" err="1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njima</a:t>
            </a:r>
            <a:r>
              <a:rPr lang="en-US" sz="3400" dirty="0" smtClean="0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moguće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je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će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deci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postati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vrlo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teško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odvajati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od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osoba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koje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brinu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o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njima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jer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boje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bi se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moglo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dogoditi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nešto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loše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njihovoj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porodici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bi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oni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mogli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3400" dirty="0" err="1" smtClean="0">
                <a:latin typeface="Comic Sans MS" pitchFamily="66" charset="0"/>
                <a:cs typeface="Arial" pitchFamily="34" charset="0"/>
              </a:rPr>
              <a:t>umreti</a:t>
            </a:r>
            <a:r>
              <a:rPr lang="en-US" sz="3400" dirty="0" smtClean="0">
                <a:latin typeface="Comic Sans MS" pitchFamily="66" charset="0"/>
                <a:cs typeface="Arial" pitchFamily="34" charset="0"/>
              </a:rPr>
              <a:t>.</a:t>
            </a:r>
            <a:endParaRPr lang="en-US" sz="2800" dirty="0" smtClean="0">
              <a:latin typeface="Comic Sans MS" pitchFamily="66" charset="0"/>
              <a:cs typeface="Arial" pitchFamily="34" charset="0"/>
            </a:endParaRPr>
          </a:p>
          <a:p>
            <a:pPr marL="0" lvl="0" indent="0" algn="ctr" fontAlgn="base">
              <a:spcBef>
                <a:spcPts val="500"/>
              </a:spcBef>
              <a:spcAft>
                <a:spcPts val="500"/>
              </a:spcAft>
              <a:buClrTx/>
              <a:buSzTx/>
              <a:buNone/>
            </a:pP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Ovo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su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sve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normalne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reakcije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posebno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u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fazi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promene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200" b="1" i="1" dirty="0" err="1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navika</a:t>
            </a:r>
            <a:r>
              <a:rPr lang="en-US" sz="4200" b="1" i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ONI MALO MLA</a:t>
            </a:r>
            <a:r>
              <a:rPr lang="hr-HR" b="1" dirty="0" smtClean="0">
                <a:solidFill>
                  <a:srgbClr val="FFFF00"/>
                </a:solidFill>
                <a:latin typeface="Comic Sans MS" pitchFamily="66" charset="0"/>
              </a:rPr>
              <a:t>ĐI ....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  <a:solidFill>
            <a:srgbClr val="FF99FF"/>
          </a:solidFill>
        </p:spPr>
        <p:txBody>
          <a:bodyPr anchor="ctr">
            <a:normAutofit fontScale="40000" lnSpcReduction="20000"/>
          </a:bodyPr>
          <a:lstStyle/>
          <a:p>
            <a:pPr algn="just">
              <a:buNone/>
            </a:pPr>
            <a:endParaRPr lang="sr-Latn-RS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Deca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školskog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uzrasta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mlađi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osnovci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a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ponekad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predškolci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mogu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postavljati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razna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pitanja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novonastaloj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situaciji</a:t>
            </a:r>
            <a:r>
              <a:rPr lang="sr-Latn-R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algn="just">
              <a:buNone/>
            </a:pP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virusu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samoizolaciji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o tome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zašto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pas ne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sme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napolje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do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morao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zašto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moramo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češće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peremo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ruke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zašto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ne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sme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u park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to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zabranio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baki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dolazi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u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posetu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Nekada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pitanja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postavljati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smireno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radoznalo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a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nekada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besno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uplašeno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tužno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njih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pitate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verovatno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sve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zajedno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).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pitanja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nije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lako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odgovoriti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Psiholozi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savetuju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odgovori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prilagode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uzrastu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deteta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šta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znači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?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Ispod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možete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pronaći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neke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od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zanimljivih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načina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deci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približite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situaciju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u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kojoj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nalazimo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tako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mogu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razumeju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Ponekad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može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desiti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dete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uporno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fokusira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detalje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–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imajte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strpljenja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Ipak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neka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deca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postavljati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pitanja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želeti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razgovaraju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vama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novim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uslovima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života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Nemojte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ih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forsirati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kada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budu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osetili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potrebu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sami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prići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Škole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zatvorene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nastava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obavlja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TV-a.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Ovo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važna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stvar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jer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održavanje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kontinuiteta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rutine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pruža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deci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osećaj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sigurnosti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sr-Latn-RS" sz="40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Međutim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moguće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deca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pokazuju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teškoće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u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održavanju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koncentracije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prilikom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učenja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ili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stalno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žale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previse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teško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–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važno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pomognemo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našom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upornošću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u tome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pokažemo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koliko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škola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važna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a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takođe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je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bitno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im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pokažemo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oni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mogu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rade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teške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stvari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DF59B9"/>
                </a:solidFill>
                <a:latin typeface="Comic Sans MS" pitchFamily="66" charset="0"/>
              </a:rPr>
              <a:t>ONI MALO STARIJI</a:t>
            </a:r>
            <a:r>
              <a:rPr lang="hr-HR" sz="4800" b="1" dirty="0" smtClean="0">
                <a:solidFill>
                  <a:srgbClr val="DF59B9"/>
                </a:solidFill>
                <a:latin typeface="Comic Sans MS" pitchFamily="66" charset="0"/>
              </a:rPr>
              <a:t> 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399"/>
          </a:xfrm>
        </p:spPr>
        <p:txBody>
          <a:bodyPr>
            <a:normAutofit fontScale="25000" lnSpcReduction="20000"/>
          </a:bodyPr>
          <a:lstStyle/>
          <a:p>
            <a:pPr marL="274320" indent="0" algn="ctr">
              <a:lnSpc>
                <a:spcPct val="120000"/>
              </a:lnSpc>
              <a:buNone/>
            </a:pP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Tinejdžeri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aktuelno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pokušavaju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se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prilagode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na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razne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promene</a:t>
            </a:r>
            <a:r>
              <a:rPr lang="en-US" sz="5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:</a:t>
            </a:r>
            <a:endParaRPr lang="sr-Latn-RS" sz="5600" dirty="0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Nova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škola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novi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nastavnici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+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stari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nastavnici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nove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metode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uskraćeni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kontakti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uživo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vršnjacima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često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izlaze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a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nisu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navikli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porodica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bude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okupu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non-stop.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Može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se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desiti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češće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ulaze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konflikte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ukućanima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budu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preplavljeni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različitim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emocijama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a to 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umeju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uspešno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iskomuniciraju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drugima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njihovi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online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kontakti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postati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primetno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učestaliji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a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postati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primetno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ređi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Pripremite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se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blaže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intenzivnije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“acting out”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epizode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–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neočekivane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ispade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besne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panične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reakcije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zaboravimo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adolescencija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redovnim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uslovima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posebno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turbulentan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period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adolescente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porodicu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Pokušajte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budete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svoje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tinejdžere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ako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to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potrebno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razgovorom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već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zajedničkim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aktivnostima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ovo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prilika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otkrijete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šta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vole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slušaju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šta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vole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gledaju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mogu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vas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pobediti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nekim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društvenim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igrama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...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Dopustite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učestvuju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kreiranju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plana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organizacije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aktivnosti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dodelite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nove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obaveze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ih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podsetite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stare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obaveze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kojima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vam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pomažu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održavanju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domaćinstva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Na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internetu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možete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pronaći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mnogo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zanimljivih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jednostavnih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recepata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koji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će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se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možda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dopasti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vašim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tinejdžerima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školarcima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predškolcima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Možda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će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tinejdžerima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biti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potrebno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ponekad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budu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sami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se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toku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rasprave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sklone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kako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bi se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smirili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kako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rasprava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ne bi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eskalirala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To je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redu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to 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znači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muka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od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vas,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već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znači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pokušavaju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se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izbore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sopstvenim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unutrašnjim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haosom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(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svima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nam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to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ponekad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potrebno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).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Smene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raspoloženja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takođe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očekivane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kao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redovnim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okolnostima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 </a:t>
            </a:r>
            <a:endParaRPr lang="sr-Latn-RS" sz="5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74320" indent="0" algn="r">
              <a:lnSpc>
                <a:spcPct val="120000"/>
              </a:lnSpc>
            </a:pP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Nekada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teško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izdržati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ih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ali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je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važno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time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pokazati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deci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mi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možemo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izdržimo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to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ih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volimo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prihvatamo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čak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u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trenutku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kada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oni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sebe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 ne </a:t>
            </a:r>
            <a:r>
              <a:rPr lang="en-US" sz="5600" dirty="0" err="1" smtClean="0">
                <a:solidFill>
                  <a:srgbClr val="FFC000"/>
                </a:solidFill>
                <a:latin typeface="Comic Sans MS" pitchFamily="66" charset="0"/>
              </a:rPr>
              <a:t>razumeju</a:t>
            </a:r>
            <a:r>
              <a:rPr lang="en-US" sz="56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</TotalTime>
  <Words>2261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KAKO POMOĆI DECI U VANREDNIM OKOLNOSTIMA – SMERNICE ZA RODITELJE</vt:lpstr>
      <vt:lpstr>Pandemija, vanredno stanje, samoizolacija, zabrana kretanja </vt:lpstr>
      <vt:lpstr>Slide 3</vt:lpstr>
      <vt:lpstr>Slide 4</vt:lpstr>
      <vt:lpstr>Slide 5</vt:lpstr>
      <vt:lpstr>Slide 6</vt:lpstr>
      <vt:lpstr>Evo najčešćih reakcija dece:</vt:lpstr>
      <vt:lpstr>ONI MALO MLAĐI ....</vt:lpstr>
      <vt:lpstr>ONI MALO STARIJI ....</vt:lpstr>
      <vt:lpstr>ŠTA UČINITI SA DECOM </vt:lpstr>
      <vt:lpstr>ŠTA UČINITI SA DECOM 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POMOĆI DECI U VANREDNIM OKOLNOSTIMA –  SMERNICE ZA RODITELJE</dc:title>
  <dc:creator>Laptop</dc:creator>
  <cp:lastModifiedBy>Pedagog</cp:lastModifiedBy>
  <cp:revision>26</cp:revision>
  <dcterms:created xsi:type="dcterms:W3CDTF">2006-08-16T00:00:00Z</dcterms:created>
  <dcterms:modified xsi:type="dcterms:W3CDTF">2020-04-17T16:50:57Z</dcterms:modified>
</cp:coreProperties>
</file>